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3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95" r:id="rId20"/>
    <p:sldId id="296" r:id="rId21"/>
    <p:sldId id="297" r:id="rId22"/>
    <p:sldId id="298" r:id="rId23"/>
    <p:sldId id="357" r:id="rId24"/>
    <p:sldId id="358" r:id="rId25"/>
    <p:sldId id="359" r:id="rId26"/>
    <p:sldId id="360" r:id="rId27"/>
    <p:sldId id="361" r:id="rId28"/>
    <p:sldId id="362" r:id="rId29"/>
    <p:sldId id="363" r:id="rId30"/>
    <p:sldId id="364" r:id="rId31"/>
    <p:sldId id="365" r:id="rId32"/>
    <p:sldId id="366" r:id="rId33"/>
    <p:sldId id="367" r:id="rId34"/>
    <p:sldId id="368" r:id="rId35"/>
    <p:sldId id="369" r:id="rId36"/>
    <p:sldId id="370" r:id="rId37"/>
    <p:sldId id="530" r:id="rId38"/>
    <p:sldId id="371" r:id="rId39"/>
    <p:sldId id="372" r:id="rId40"/>
    <p:sldId id="373" r:id="rId41"/>
    <p:sldId id="374" r:id="rId42"/>
    <p:sldId id="375" r:id="rId43"/>
    <p:sldId id="376" r:id="rId44"/>
    <p:sldId id="377" r:id="rId45"/>
    <p:sldId id="378" r:id="rId46"/>
    <p:sldId id="379" r:id="rId47"/>
    <p:sldId id="380" r:id="rId48"/>
    <p:sldId id="381" r:id="rId49"/>
    <p:sldId id="382" r:id="rId50"/>
    <p:sldId id="383" r:id="rId51"/>
    <p:sldId id="384" r:id="rId52"/>
    <p:sldId id="385" r:id="rId53"/>
    <p:sldId id="386" r:id="rId54"/>
    <p:sldId id="387" r:id="rId55"/>
    <p:sldId id="388" r:id="rId56"/>
    <p:sldId id="389" r:id="rId57"/>
    <p:sldId id="390" r:id="rId58"/>
    <p:sldId id="391" r:id="rId59"/>
    <p:sldId id="392" r:id="rId60"/>
    <p:sldId id="393" r:id="rId61"/>
    <p:sldId id="394" r:id="rId62"/>
    <p:sldId id="395" r:id="rId63"/>
    <p:sldId id="396" r:id="rId64"/>
    <p:sldId id="397" r:id="rId65"/>
    <p:sldId id="398" r:id="rId66"/>
    <p:sldId id="399" r:id="rId67"/>
    <p:sldId id="400" r:id="rId68"/>
    <p:sldId id="401" r:id="rId69"/>
    <p:sldId id="402" r:id="rId70"/>
    <p:sldId id="403" r:id="rId71"/>
    <p:sldId id="404" r:id="rId72"/>
    <p:sldId id="405" r:id="rId73"/>
    <p:sldId id="406" r:id="rId74"/>
    <p:sldId id="407" r:id="rId75"/>
    <p:sldId id="408" r:id="rId76"/>
    <p:sldId id="409" r:id="rId77"/>
    <p:sldId id="410" r:id="rId78"/>
    <p:sldId id="411" r:id="rId79"/>
    <p:sldId id="412" r:id="rId80"/>
    <p:sldId id="413" r:id="rId81"/>
    <p:sldId id="414" r:id="rId82"/>
    <p:sldId id="415" r:id="rId83"/>
    <p:sldId id="416" r:id="rId84"/>
    <p:sldId id="417" r:id="rId85"/>
    <p:sldId id="418" r:id="rId86"/>
    <p:sldId id="419" r:id="rId87"/>
    <p:sldId id="420" r:id="rId88"/>
    <p:sldId id="421" r:id="rId89"/>
    <p:sldId id="422" r:id="rId90"/>
    <p:sldId id="423" r:id="rId91"/>
    <p:sldId id="424" r:id="rId92"/>
    <p:sldId id="425" r:id="rId93"/>
    <p:sldId id="426" r:id="rId94"/>
    <p:sldId id="427" r:id="rId95"/>
    <p:sldId id="428" r:id="rId96"/>
    <p:sldId id="429" r:id="rId97"/>
    <p:sldId id="430" r:id="rId98"/>
    <p:sldId id="431" r:id="rId99"/>
    <p:sldId id="432" r:id="rId100"/>
    <p:sldId id="433" r:id="rId101"/>
    <p:sldId id="434" r:id="rId102"/>
    <p:sldId id="435" r:id="rId103"/>
    <p:sldId id="436" r:id="rId104"/>
    <p:sldId id="437" r:id="rId105"/>
    <p:sldId id="438" r:id="rId106"/>
    <p:sldId id="439" r:id="rId107"/>
    <p:sldId id="440" r:id="rId108"/>
    <p:sldId id="441" r:id="rId109"/>
    <p:sldId id="442" r:id="rId110"/>
    <p:sldId id="443" r:id="rId111"/>
    <p:sldId id="444" r:id="rId112"/>
    <p:sldId id="445" r:id="rId113"/>
    <p:sldId id="446" r:id="rId114"/>
    <p:sldId id="447" r:id="rId115"/>
    <p:sldId id="448" r:id="rId116"/>
    <p:sldId id="449" r:id="rId117"/>
    <p:sldId id="450" r:id="rId118"/>
    <p:sldId id="451" r:id="rId119"/>
    <p:sldId id="452" r:id="rId120"/>
    <p:sldId id="453" r:id="rId121"/>
    <p:sldId id="454" r:id="rId122"/>
    <p:sldId id="455" r:id="rId123"/>
    <p:sldId id="456" r:id="rId124"/>
    <p:sldId id="457" r:id="rId125"/>
    <p:sldId id="458" r:id="rId126"/>
    <p:sldId id="459" r:id="rId127"/>
    <p:sldId id="460" r:id="rId128"/>
    <p:sldId id="461" r:id="rId129"/>
    <p:sldId id="462" r:id="rId130"/>
    <p:sldId id="463" r:id="rId131"/>
    <p:sldId id="464" r:id="rId132"/>
    <p:sldId id="465" r:id="rId133"/>
    <p:sldId id="466" r:id="rId134"/>
    <p:sldId id="467" r:id="rId135"/>
    <p:sldId id="468" r:id="rId136"/>
    <p:sldId id="469" r:id="rId137"/>
    <p:sldId id="470" r:id="rId138"/>
    <p:sldId id="471" r:id="rId139"/>
    <p:sldId id="472" r:id="rId140"/>
    <p:sldId id="473" r:id="rId141"/>
    <p:sldId id="474" r:id="rId142"/>
    <p:sldId id="475" r:id="rId143"/>
    <p:sldId id="476" r:id="rId144"/>
    <p:sldId id="477" r:id="rId145"/>
    <p:sldId id="478" r:id="rId146"/>
    <p:sldId id="479" r:id="rId147"/>
    <p:sldId id="480" r:id="rId148"/>
    <p:sldId id="481" r:id="rId149"/>
    <p:sldId id="482" r:id="rId150"/>
    <p:sldId id="483" r:id="rId151"/>
    <p:sldId id="484" r:id="rId152"/>
    <p:sldId id="485" r:id="rId153"/>
    <p:sldId id="486" r:id="rId154"/>
    <p:sldId id="487" r:id="rId155"/>
    <p:sldId id="488" r:id="rId156"/>
    <p:sldId id="489" r:id="rId157"/>
    <p:sldId id="490" r:id="rId158"/>
    <p:sldId id="491" r:id="rId159"/>
    <p:sldId id="492" r:id="rId160"/>
    <p:sldId id="493" r:id="rId161"/>
    <p:sldId id="494" r:id="rId162"/>
    <p:sldId id="495" r:id="rId163"/>
    <p:sldId id="496" r:id="rId164"/>
    <p:sldId id="497" r:id="rId165"/>
    <p:sldId id="498" r:id="rId166"/>
    <p:sldId id="499" r:id="rId167"/>
    <p:sldId id="500" r:id="rId168"/>
    <p:sldId id="501" r:id="rId169"/>
    <p:sldId id="502" r:id="rId170"/>
    <p:sldId id="503" r:id="rId171"/>
    <p:sldId id="504" r:id="rId172"/>
    <p:sldId id="505" r:id="rId173"/>
    <p:sldId id="506" r:id="rId174"/>
    <p:sldId id="507" r:id="rId175"/>
    <p:sldId id="508" r:id="rId176"/>
    <p:sldId id="509" r:id="rId177"/>
    <p:sldId id="510" r:id="rId178"/>
    <p:sldId id="511" r:id="rId179"/>
    <p:sldId id="512" r:id="rId180"/>
    <p:sldId id="513" r:id="rId181"/>
    <p:sldId id="514" r:id="rId182"/>
    <p:sldId id="515" r:id="rId183"/>
    <p:sldId id="516" r:id="rId184"/>
    <p:sldId id="517" r:id="rId185"/>
    <p:sldId id="518" r:id="rId186"/>
    <p:sldId id="519" r:id="rId187"/>
    <p:sldId id="520" r:id="rId188"/>
    <p:sldId id="521" r:id="rId189"/>
    <p:sldId id="522" r:id="rId190"/>
    <p:sldId id="523" r:id="rId191"/>
    <p:sldId id="524" r:id="rId192"/>
    <p:sldId id="525" r:id="rId193"/>
    <p:sldId id="526" r:id="rId194"/>
    <p:sldId id="527" r:id="rId195"/>
    <p:sldId id="528" r:id="rId196"/>
    <p:sldId id="529" r:id="rId197"/>
    <p:sldId id="299" r:id="rId198"/>
    <p:sldId id="300" r:id="rId199"/>
    <p:sldId id="301" r:id="rId200"/>
    <p:sldId id="302" r:id="rId201"/>
    <p:sldId id="303" r:id="rId202"/>
    <p:sldId id="304" r:id="rId203"/>
    <p:sldId id="305" r:id="rId204"/>
    <p:sldId id="306" r:id="rId205"/>
    <p:sldId id="307" r:id="rId206"/>
    <p:sldId id="308" r:id="rId207"/>
    <p:sldId id="309" r:id="rId208"/>
    <p:sldId id="310" r:id="rId209"/>
    <p:sldId id="311" r:id="rId210"/>
    <p:sldId id="312" r:id="rId211"/>
    <p:sldId id="313" r:id="rId212"/>
    <p:sldId id="314" r:id="rId213"/>
    <p:sldId id="315" r:id="rId214"/>
    <p:sldId id="316" r:id="rId215"/>
    <p:sldId id="317" r:id="rId216"/>
    <p:sldId id="318" r:id="rId217"/>
    <p:sldId id="319" r:id="rId218"/>
    <p:sldId id="320" r:id="rId219"/>
    <p:sldId id="321" r:id="rId220"/>
    <p:sldId id="322" r:id="rId221"/>
    <p:sldId id="323" r:id="rId222"/>
    <p:sldId id="324" r:id="rId223"/>
    <p:sldId id="325" r:id="rId224"/>
    <p:sldId id="326" r:id="rId225"/>
    <p:sldId id="327" r:id="rId226"/>
    <p:sldId id="328" r:id="rId227"/>
    <p:sldId id="329" r:id="rId228"/>
    <p:sldId id="330" r:id="rId229"/>
    <p:sldId id="331" r:id="rId230"/>
    <p:sldId id="332" r:id="rId231"/>
    <p:sldId id="333" r:id="rId232"/>
    <p:sldId id="334" r:id="rId233"/>
    <p:sldId id="335" r:id="rId234"/>
    <p:sldId id="336" r:id="rId235"/>
    <p:sldId id="337" r:id="rId236"/>
    <p:sldId id="338" r:id="rId237"/>
    <p:sldId id="339" r:id="rId238"/>
    <p:sldId id="340" r:id="rId239"/>
    <p:sldId id="341" r:id="rId240"/>
    <p:sldId id="342" r:id="rId241"/>
    <p:sldId id="343" r:id="rId242"/>
    <p:sldId id="344" r:id="rId243"/>
    <p:sldId id="345" r:id="rId244"/>
    <p:sldId id="346" r:id="rId245"/>
    <p:sldId id="347" r:id="rId246"/>
    <p:sldId id="348" r:id="rId247"/>
    <p:sldId id="349" r:id="rId248"/>
    <p:sldId id="350" r:id="rId249"/>
    <p:sldId id="351" r:id="rId250"/>
    <p:sldId id="352" r:id="rId251"/>
    <p:sldId id="353" r:id="rId252"/>
    <p:sldId id="354" r:id="rId253"/>
    <p:sldId id="355" r:id="rId254"/>
    <p:sldId id="356" r:id="rId2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26" autoAdjust="0"/>
    <p:restoredTop sz="94660"/>
  </p:normalViewPr>
  <p:slideViewPr>
    <p:cSldViewPr snapToGrid="0">
      <p:cViewPr varScale="1">
        <p:scale>
          <a:sx n="61" d="100"/>
          <a:sy n="61" d="100"/>
        </p:scale>
        <p:origin x="1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tableStyles" Target="tableStyles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microsoft.com/office/2016/11/relationships/changesInfo" Target="changesInfos/changesInfo1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presProps" Target="presProp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nipenta, Venkata Ravamma" userId="0b7e97f4-48ad-4d21-be07-9caa3603a62e" providerId="ADAL" clId="{0E7C7823-EE97-460D-8C72-63C0F76F463F}"/>
    <pc:docChg chg="undo custSel addSld delSld modSld">
      <pc:chgData name="Vanipenta, Venkata Ravamma" userId="0b7e97f4-48ad-4d21-be07-9caa3603a62e" providerId="ADAL" clId="{0E7C7823-EE97-460D-8C72-63C0F76F463F}" dt="2023-10-09T13:46:37.225" v="31" actId="47"/>
      <pc:docMkLst>
        <pc:docMk/>
      </pc:docMkLst>
      <pc:sldChg chg="addSp del mod">
        <pc:chgData name="Vanipenta, Venkata Ravamma" userId="0b7e97f4-48ad-4d21-be07-9caa3603a62e" providerId="ADAL" clId="{0E7C7823-EE97-460D-8C72-63C0F76F463F}" dt="2023-10-09T13:46:37.225" v="31" actId="47"/>
        <pc:sldMkLst>
          <pc:docMk/>
          <pc:sldMk cId="2177105955" sldId="274"/>
        </pc:sldMkLst>
        <pc:picChg chg="add">
          <ac:chgData name="Vanipenta, Venkata Ravamma" userId="0b7e97f4-48ad-4d21-be07-9caa3603a62e" providerId="ADAL" clId="{0E7C7823-EE97-460D-8C72-63C0F76F463F}" dt="2023-10-09T12:19:04.904" v="0" actId="22"/>
          <ac:picMkLst>
            <pc:docMk/>
            <pc:sldMk cId="2177105955" sldId="274"/>
            <ac:picMk id="3" creationId="{62A3B77D-A326-AF7D-6F25-395268E38F43}"/>
          </ac:picMkLst>
        </pc:picChg>
      </pc:sldChg>
      <pc:sldChg chg="addSp del mod">
        <pc:chgData name="Vanipenta, Venkata Ravamma" userId="0b7e97f4-48ad-4d21-be07-9caa3603a62e" providerId="ADAL" clId="{0E7C7823-EE97-460D-8C72-63C0F76F463F}" dt="2023-10-09T13:46:37.225" v="31" actId="47"/>
        <pc:sldMkLst>
          <pc:docMk/>
          <pc:sldMk cId="554936593" sldId="275"/>
        </pc:sldMkLst>
        <pc:picChg chg="add">
          <ac:chgData name="Vanipenta, Venkata Ravamma" userId="0b7e97f4-48ad-4d21-be07-9caa3603a62e" providerId="ADAL" clId="{0E7C7823-EE97-460D-8C72-63C0F76F463F}" dt="2023-10-09T12:20:12.006" v="1" actId="22"/>
          <ac:picMkLst>
            <pc:docMk/>
            <pc:sldMk cId="554936593" sldId="275"/>
            <ac:picMk id="3" creationId="{FD63981A-23F1-600C-4972-7D86B379E26A}"/>
          </ac:picMkLst>
        </pc:picChg>
      </pc:sldChg>
      <pc:sldChg chg="addSp del mod">
        <pc:chgData name="Vanipenta, Venkata Ravamma" userId="0b7e97f4-48ad-4d21-be07-9caa3603a62e" providerId="ADAL" clId="{0E7C7823-EE97-460D-8C72-63C0F76F463F}" dt="2023-10-09T13:46:37.225" v="31" actId="47"/>
        <pc:sldMkLst>
          <pc:docMk/>
          <pc:sldMk cId="2650325545" sldId="276"/>
        </pc:sldMkLst>
        <pc:picChg chg="add">
          <ac:chgData name="Vanipenta, Venkata Ravamma" userId="0b7e97f4-48ad-4d21-be07-9caa3603a62e" providerId="ADAL" clId="{0E7C7823-EE97-460D-8C72-63C0F76F463F}" dt="2023-10-09T12:40:28.750" v="2" actId="22"/>
          <ac:picMkLst>
            <pc:docMk/>
            <pc:sldMk cId="2650325545" sldId="276"/>
            <ac:picMk id="3" creationId="{795889E2-F922-123D-107F-B1F0406007EC}"/>
          </ac:picMkLst>
        </pc:picChg>
      </pc:sldChg>
      <pc:sldChg chg="addSp del mod">
        <pc:chgData name="Vanipenta, Venkata Ravamma" userId="0b7e97f4-48ad-4d21-be07-9caa3603a62e" providerId="ADAL" clId="{0E7C7823-EE97-460D-8C72-63C0F76F463F}" dt="2023-10-09T13:46:37.225" v="31" actId="47"/>
        <pc:sldMkLst>
          <pc:docMk/>
          <pc:sldMk cId="680502922" sldId="277"/>
        </pc:sldMkLst>
        <pc:picChg chg="add">
          <ac:chgData name="Vanipenta, Venkata Ravamma" userId="0b7e97f4-48ad-4d21-be07-9caa3603a62e" providerId="ADAL" clId="{0E7C7823-EE97-460D-8C72-63C0F76F463F}" dt="2023-10-09T12:41:49.620" v="3" actId="22"/>
          <ac:picMkLst>
            <pc:docMk/>
            <pc:sldMk cId="680502922" sldId="277"/>
            <ac:picMk id="3" creationId="{82C8239E-74AD-0C1D-3109-D283D9708D34}"/>
          </ac:picMkLst>
        </pc:picChg>
      </pc:sldChg>
      <pc:sldChg chg="addSp delSp del mod">
        <pc:chgData name="Vanipenta, Venkata Ravamma" userId="0b7e97f4-48ad-4d21-be07-9caa3603a62e" providerId="ADAL" clId="{0E7C7823-EE97-460D-8C72-63C0F76F463F}" dt="2023-10-09T13:46:37.225" v="31" actId="47"/>
        <pc:sldMkLst>
          <pc:docMk/>
          <pc:sldMk cId="24398014" sldId="278"/>
        </pc:sldMkLst>
        <pc:picChg chg="add del">
          <ac:chgData name="Vanipenta, Venkata Ravamma" userId="0b7e97f4-48ad-4d21-be07-9caa3603a62e" providerId="ADAL" clId="{0E7C7823-EE97-460D-8C72-63C0F76F463F}" dt="2023-10-09T12:51:43.693" v="5" actId="478"/>
          <ac:picMkLst>
            <pc:docMk/>
            <pc:sldMk cId="24398014" sldId="278"/>
            <ac:picMk id="3" creationId="{F8D845DA-091A-C1F8-7555-DBBABB7D32E8}"/>
          </ac:picMkLst>
        </pc:picChg>
        <pc:picChg chg="add">
          <ac:chgData name="Vanipenta, Venkata Ravamma" userId="0b7e97f4-48ad-4d21-be07-9caa3603a62e" providerId="ADAL" clId="{0E7C7823-EE97-460D-8C72-63C0F76F463F}" dt="2023-10-09T12:51:45.105" v="6" actId="22"/>
          <ac:picMkLst>
            <pc:docMk/>
            <pc:sldMk cId="24398014" sldId="278"/>
            <ac:picMk id="5" creationId="{8D193A3B-8E53-724A-E2A3-6507AD65DF92}"/>
          </ac:picMkLst>
        </pc:picChg>
      </pc:sldChg>
      <pc:sldChg chg="addSp del mod">
        <pc:chgData name="Vanipenta, Venkata Ravamma" userId="0b7e97f4-48ad-4d21-be07-9caa3603a62e" providerId="ADAL" clId="{0E7C7823-EE97-460D-8C72-63C0F76F463F}" dt="2023-10-09T13:46:37.225" v="31" actId="47"/>
        <pc:sldMkLst>
          <pc:docMk/>
          <pc:sldMk cId="3738618117" sldId="279"/>
        </pc:sldMkLst>
        <pc:picChg chg="add">
          <ac:chgData name="Vanipenta, Venkata Ravamma" userId="0b7e97f4-48ad-4d21-be07-9caa3603a62e" providerId="ADAL" clId="{0E7C7823-EE97-460D-8C72-63C0F76F463F}" dt="2023-10-09T12:52:35.456" v="7" actId="22"/>
          <ac:picMkLst>
            <pc:docMk/>
            <pc:sldMk cId="3738618117" sldId="279"/>
            <ac:picMk id="3" creationId="{F7328494-C6BA-E9FD-6077-A562AFEDEB49}"/>
          </ac:picMkLst>
        </pc:picChg>
      </pc:sldChg>
      <pc:sldChg chg="addSp del mod">
        <pc:chgData name="Vanipenta, Venkata Ravamma" userId="0b7e97f4-48ad-4d21-be07-9caa3603a62e" providerId="ADAL" clId="{0E7C7823-EE97-460D-8C72-63C0F76F463F}" dt="2023-10-09T13:46:37.225" v="31" actId="47"/>
        <pc:sldMkLst>
          <pc:docMk/>
          <pc:sldMk cId="1146398654" sldId="280"/>
        </pc:sldMkLst>
        <pc:picChg chg="add">
          <ac:chgData name="Vanipenta, Venkata Ravamma" userId="0b7e97f4-48ad-4d21-be07-9caa3603a62e" providerId="ADAL" clId="{0E7C7823-EE97-460D-8C72-63C0F76F463F}" dt="2023-10-09T13:01:39.142" v="8" actId="22"/>
          <ac:picMkLst>
            <pc:docMk/>
            <pc:sldMk cId="1146398654" sldId="280"/>
            <ac:picMk id="3" creationId="{82105D1B-5A4A-C2F1-4269-1E0DE8BB43C5}"/>
          </ac:picMkLst>
        </pc:picChg>
      </pc:sldChg>
      <pc:sldChg chg="addSp delSp del mod">
        <pc:chgData name="Vanipenta, Venkata Ravamma" userId="0b7e97f4-48ad-4d21-be07-9caa3603a62e" providerId="ADAL" clId="{0E7C7823-EE97-460D-8C72-63C0F76F463F}" dt="2023-10-09T13:46:37.225" v="31" actId="47"/>
        <pc:sldMkLst>
          <pc:docMk/>
          <pc:sldMk cId="2144816777" sldId="281"/>
        </pc:sldMkLst>
        <pc:picChg chg="add del">
          <ac:chgData name="Vanipenta, Venkata Ravamma" userId="0b7e97f4-48ad-4d21-be07-9caa3603a62e" providerId="ADAL" clId="{0E7C7823-EE97-460D-8C72-63C0F76F463F}" dt="2023-10-09T13:28:14.785" v="17" actId="478"/>
          <ac:picMkLst>
            <pc:docMk/>
            <pc:sldMk cId="2144816777" sldId="281"/>
            <ac:picMk id="3" creationId="{57E76F32-18B4-0D62-757B-7C425C1EDB17}"/>
          </ac:picMkLst>
        </pc:picChg>
        <pc:picChg chg="add">
          <ac:chgData name="Vanipenta, Venkata Ravamma" userId="0b7e97f4-48ad-4d21-be07-9caa3603a62e" providerId="ADAL" clId="{0E7C7823-EE97-460D-8C72-63C0F76F463F}" dt="2023-10-09T13:28:15.804" v="18" actId="22"/>
          <ac:picMkLst>
            <pc:docMk/>
            <pc:sldMk cId="2144816777" sldId="281"/>
            <ac:picMk id="5" creationId="{9BAEA571-F087-0C13-5496-A2540B8989A8}"/>
          </ac:picMkLst>
        </pc:picChg>
      </pc:sldChg>
      <pc:sldChg chg="addSp delSp del mod">
        <pc:chgData name="Vanipenta, Venkata Ravamma" userId="0b7e97f4-48ad-4d21-be07-9caa3603a62e" providerId="ADAL" clId="{0E7C7823-EE97-460D-8C72-63C0F76F463F}" dt="2023-10-09T13:46:37.225" v="31" actId="47"/>
        <pc:sldMkLst>
          <pc:docMk/>
          <pc:sldMk cId="3361930672" sldId="282"/>
        </pc:sldMkLst>
        <pc:picChg chg="add del">
          <ac:chgData name="Vanipenta, Venkata Ravamma" userId="0b7e97f4-48ad-4d21-be07-9caa3603a62e" providerId="ADAL" clId="{0E7C7823-EE97-460D-8C72-63C0F76F463F}" dt="2023-10-09T13:08:00.643" v="10" actId="22"/>
          <ac:picMkLst>
            <pc:docMk/>
            <pc:sldMk cId="3361930672" sldId="282"/>
            <ac:picMk id="3" creationId="{D9AC4946-F059-B04F-6942-D36E199DA16E}"/>
          </ac:picMkLst>
        </pc:picChg>
        <pc:picChg chg="add">
          <ac:chgData name="Vanipenta, Venkata Ravamma" userId="0b7e97f4-48ad-4d21-be07-9caa3603a62e" providerId="ADAL" clId="{0E7C7823-EE97-460D-8C72-63C0F76F463F}" dt="2023-10-09T13:29:11.843" v="19" actId="22"/>
          <ac:picMkLst>
            <pc:docMk/>
            <pc:sldMk cId="3361930672" sldId="282"/>
            <ac:picMk id="5" creationId="{E3A4BD24-3DEF-F57E-9100-789C397A4748}"/>
          </ac:picMkLst>
        </pc:picChg>
      </pc:sldChg>
      <pc:sldChg chg="addSp del mod">
        <pc:chgData name="Vanipenta, Venkata Ravamma" userId="0b7e97f4-48ad-4d21-be07-9caa3603a62e" providerId="ADAL" clId="{0E7C7823-EE97-460D-8C72-63C0F76F463F}" dt="2023-10-09T13:46:37.225" v="31" actId="47"/>
        <pc:sldMkLst>
          <pc:docMk/>
          <pc:sldMk cId="1299449894" sldId="283"/>
        </pc:sldMkLst>
        <pc:picChg chg="add">
          <ac:chgData name="Vanipenta, Venkata Ravamma" userId="0b7e97f4-48ad-4d21-be07-9caa3603a62e" providerId="ADAL" clId="{0E7C7823-EE97-460D-8C72-63C0F76F463F}" dt="2023-10-09T13:08:03.853" v="11" actId="22"/>
          <ac:picMkLst>
            <pc:docMk/>
            <pc:sldMk cId="1299449894" sldId="283"/>
            <ac:picMk id="3" creationId="{44A88D6F-F145-C378-2AB7-E62D618C4EB0}"/>
          </ac:picMkLst>
        </pc:picChg>
      </pc:sldChg>
      <pc:sldChg chg="addSp del mod">
        <pc:chgData name="Vanipenta, Venkata Ravamma" userId="0b7e97f4-48ad-4d21-be07-9caa3603a62e" providerId="ADAL" clId="{0E7C7823-EE97-460D-8C72-63C0F76F463F}" dt="2023-10-09T13:46:37.225" v="31" actId="47"/>
        <pc:sldMkLst>
          <pc:docMk/>
          <pc:sldMk cId="2294337805" sldId="284"/>
        </pc:sldMkLst>
        <pc:picChg chg="add">
          <ac:chgData name="Vanipenta, Venkata Ravamma" userId="0b7e97f4-48ad-4d21-be07-9caa3603a62e" providerId="ADAL" clId="{0E7C7823-EE97-460D-8C72-63C0F76F463F}" dt="2023-10-09T13:08:44.852" v="12" actId="22"/>
          <ac:picMkLst>
            <pc:docMk/>
            <pc:sldMk cId="2294337805" sldId="284"/>
            <ac:picMk id="3" creationId="{F4173CCC-1954-AC65-6CE2-7A1FE7CC531E}"/>
          </ac:picMkLst>
        </pc:picChg>
      </pc:sldChg>
      <pc:sldChg chg="addSp del mod">
        <pc:chgData name="Vanipenta, Venkata Ravamma" userId="0b7e97f4-48ad-4d21-be07-9caa3603a62e" providerId="ADAL" clId="{0E7C7823-EE97-460D-8C72-63C0F76F463F}" dt="2023-10-09T13:46:37.225" v="31" actId="47"/>
        <pc:sldMkLst>
          <pc:docMk/>
          <pc:sldMk cId="3852829013" sldId="285"/>
        </pc:sldMkLst>
        <pc:picChg chg="add">
          <ac:chgData name="Vanipenta, Venkata Ravamma" userId="0b7e97f4-48ad-4d21-be07-9caa3603a62e" providerId="ADAL" clId="{0E7C7823-EE97-460D-8C72-63C0F76F463F}" dt="2023-10-09T13:10:36.319" v="13" actId="22"/>
          <ac:picMkLst>
            <pc:docMk/>
            <pc:sldMk cId="3852829013" sldId="285"/>
            <ac:picMk id="3" creationId="{B06A62EF-10B9-0AF5-BCEA-6329B1D4EB79}"/>
          </ac:picMkLst>
        </pc:picChg>
      </pc:sldChg>
      <pc:sldChg chg="addSp del mod">
        <pc:chgData name="Vanipenta, Venkata Ravamma" userId="0b7e97f4-48ad-4d21-be07-9caa3603a62e" providerId="ADAL" clId="{0E7C7823-EE97-460D-8C72-63C0F76F463F}" dt="2023-10-09T13:46:37.225" v="31" actId="47"/>
        <pc:sldMkLst>
          <pc:docMk/>
          <pc:sldMk cId="1483081941" sldId="286"/>
        </pc:sldMkLst>
        <pc:picChg chg="add">
          <ac:chgData name="Vanipenta, Venkata Ravamma" userId="0b7e97f4-48ad-4d21-be07-9caa3603a62e" providerId="ADAL" clId="{0E7C7823-EE97-460D-8C72-63C0F76F463F}" dt="2023-10-09T13:10:59.060" v="14" actId="22"/>
          <ac:picMkLst>
            <pc:docMk/>
            <pc:sldMk cId="1483081941" sldId="286"/>
            <ac:picMk id="3" creationId="{20BF0880-DCA6-DDBB-A304-237F3684E890}"/>
          </ac:picMkLst>
        </pc:picChg>
      </pc:sldChg>
      <pc:sldChg chg="addSp del mod">
        <pc:chgData name="Vanipenta, Venkata Ravamma" userId="0b7e97f4-48ad-4d21-be07-9caa3603a62e" providerId="ADAL" clId="{0E7C7823-EE97-460D-8C72-63C0F76F463F}" dt="2023-10-09T13:46:37.225" v="31" actId="47"/>
        <pc:sldMkLst>
          <pc:docMk/>
          <pc:sldMk cId="2421359549" sldId="287"/>
        </pc:sldMkLst>
        <pc:picChg chg="add">
          <ac:chgData name="Vanipenta, Venkata Ravamma" userId="0b7e97f4-48ad-4d21-be07-9caa3603a62e" providerId="ADAL" clId="{0E7C7823-EE97-460D-8C72-63C0F76F463F}" dt="2023-10-09T13:11:55.847" v="15" actId="22"/>
          <ac:picMkLst>
            <pc:docMk/>
            <pc:sldMk cId="2421359549" sldId="287"/>
            <ac:picMk id="3" creationId="{D9C1EBB6-C772-376D-F79C-7F3DE24FC01E}"/>
          </ac:picMkLst>
        </pc:picChg>
      </pc:sldChg>
      <pc:sldChg chg="addSp delSp del mod">
        <pc:chgData name="Vanipenta, Venkata Ravamma" userId="0b7e97f4-48ad-4d21-be07-9caa3603a62e" providerId="ADAL" clId="{0E7C7823-EE97-460D-8C72-63C0F76F463F}" dt="2023-10-09T13:46:37.225" v="31" actId="47"/>
        <pc:sldMkLst>
          <pc:docMk/>
          <pc:sldMk cId="881738131" sldId="288"/>
        </pc:sldMkLst>
        <pc:picChg chg="add del">
          <ac:chgData name="Vanipenta, Venkata Ravamma" userId="0b7e97f4-48ad-4d21-be07-9caa3603a62e" providerId="ADAL" clId="{0E7C7823-EE97-460D-8C72-63C0F76F463F}" dt="2023-10-09T13:32:13.046" v="21" actId="478"/>
          <ac:picMkLst>
            <pc:docMk/>
            <pc:sldMk cId="881738131" sldId="288"/>
            <ac:picMk id="3" creationId="{02C7EF20-22A2-BC0E-3CB7-F8DE715CDB1E}"/>
          </ac:picMkLst>
        </pc:picChg>
        <pc:picChg chg="add">
          <ac:chgData name="Vanipenta, Venkata Ravamma" userId="0b7e97f4-48ad-4d21-be07-9caa3603a62e" providerId="ADAL" clId="{0E7C7823-EE97-460D-8C72-63C0F76F463F}" dt="2023-10-09T13:32:13.641" v="22" actId="22"/>
          <ac:picMkLst>
            <pc:docMk/>
            <pc:sldMk cId="881738131" sldId="288"/>
            <ac:picMk id="5" creationId="{F1A4B3C7-4749-6F5C-6230-A77D74ACB1BA}"/>
          </ac:picMkLst>
        </pc:picChg>
      </pc:sldChg>
      <pc:sldChg chg="addSp del mod">
        <pc:chgData name="Vanipenta, Venkata Ravamma" userId="0b7e97f4-48ad-4d21-be07-9caa3603a62e" providerId="ADAL" clId="{0E7C7823-EE97-460D-8C72-63C0F76F463F}" dt="2023-10-09T13:46:37.225" v="31" actId="47"/>
        <pc:sldMkLst>
          <pc:docMk/>
          <pc:sldMk cId="2844672665" sldId="289"/>
        </pc:sldMkLst>
        <pc:picChg chg="add">
          <ac:chgData name="Vanipenta, Venkata Ravamma" userId="0b7e97f4-48ad-4d21-be07-9caa3603a62e" providerId="ADAL" clId="{0E7C7823-EE97-460D-8C72-63C0F76F463F}" dt="2023-10-09T13:33:45.182" v="23" actId="22"/>
          <ac:picMkLst>
            <pc:docMk/>
            <pc:sldMk cId="2844672665" sldId="289"/>
            <ac:picMk id="3" creationId="{47570356-B3E9-D068-00A9-8092358BDC64}"/>
          </ac:picMkLst>
        </pc:picChg>
      </pc:sldChg>
      <pc:sldChg chg="addSp del mod">
        <pc:chgData name="Vanipenta, Venkata Ravamma" userId="0b7e97f4-48ad-4d21-be07-9caa3603a62e" providerId="ADAL" clId="{0E7C7823-EE97-460D-8C72-63C0F76F463F}" dt="2023-10-09T13:46:37.225" v="31" actId="47"/>
        <pc:sldMkLst>
          <pc:docMk/>
          <pc:sldMk cId="3815610072" sldId="290"/>
        </pc:sldMkLst>
        <pc:picChg chg="add">
          <ac:chgData name="Vanipenta, Venkata Ravamma" userId="0b7e97f4-48ad-4d21-be07-9caa3603a62e" providerId="ADAL" clId="{0E7C7823-EE97-460D-8C72-63C0F76F463F}" dt="2023-10-09T13:37:52.259" v="26" actId="22"/>
          <ac:picMkLst>
            <pc:docMk/>
            <pc:sldMk cId="3815610072" sldId="290"/>
            <ac:picMk id="3" creationId="{259DBB34-4531-9828-4002-165B050E8BBC}"/>
          </ac:picMkLst>
        </pc:picChg>
      </pc:sldChg>
      <pc:sldChg chg="addSp del mod">
        <pc:chgData name="Vanipenta, Venkata Ravamma" userId="0b7e97f4-48ad-4d21-be07-9caa3603a62e" providerId="ADAL" clId="{0E7C7823-EE97-460D-8C72-63C0F76F463F}" dt="2023-10-09T13:46:37.225" v="31" actId="47"/>
        <pc:sldMkLst>
          <pc:docMk/>
          <pc:sldMk cId="3479149884" sldId="291"/>
        </pc:sldMkLst>
        <pc:picChg chg="add">
          <ac:chgData name="Vanipenta, Venkata Ravamma" userId="0b7e97f4-48ad-4d21-be07-9caa3603a62e" providerId="ADAL" clId="{0E7C7823-EE97-460D-8C72-63C0F76F463F}" dt="2023-10-09T13:38:20.477" v="27" actId="22"/>
          <ac:picMkLst>
            <pc:docMk/>
            <pc:sldMk cId="3479149884" sldId="291"/>
            <ac:picMk id="3" creationId="{2C67DD3C-E8F0-AF90-944F-AD01426F53E3}"/>
          </ac:picMkLst>
        </pc:picChg>
      </pc:sldChg>
      <pc:sldChg chg="addSp del mod">
        <pc:chgData name="Vanipenta, Venkata Ravamma" userId="0b7e97f4-48ad-4d21-be07-9caa3603a62e" providerId="ADAL" clId="{0E7C7823-EE97-460D-8C72-63C0F76F463F}" dt="2023-10-09T13:46:37.225" v="31" actId="47"/>
        <pc:sldMkLst>
          <pc:docMk/>
          <pc:sldMk cId="4064050567" sldId="292"/>
        </pc:sldMkLst>
        <pc:picChg chg="add">
          <ac:chgData name="Vanipenta, Venkata Ravamma" userId="0b7e97f4-48ad-4d21-be07-9caa3603a62e" providerId="ADAL" clId="{0E7C7823-EE97-460D-8C72-63C0F76F463F}" dt="2023-10-09T13:42:16.689" v="28" actId="22"/>
          <ac:picMkLst>
            <pc:docMk/>
            <pc:sldMk cId="4064050567" sldId="292"/>
            <ac:picMk id="3" creationId="{CD2CF954-9D24-CB89-3AC2-BE3C9D16B4CE}"/>
          </ac:picMkLst>
        </pc:picChg>
      </pc:sldChg>
      <pc:sldChg chg="addSp del mod">
        <pc:chgData name="Vanipenta, Venkata Ravamma" userId="0b7e97f4-48ad-4d21-be07-9caa3603a62e" providerId="ADAL" clId="{0E7C7823-EE97-460D-8C72-63C0F76F463F}" dt="2023-10-09T13:46:37.225" v="31" actId="47"/>
        <pc:sldMkLst>
          <pc:docMk/>
          <pc:sldMk cId="2677835461" sldId="293"/>
        </pc:sldMkLst>
        <pc:picChg chg="add">
          <ac:chgData name="Vanipenta, Venkata Ravamma" userId="0b7e97f4-48ad-4d21-be07-9caa3603a62e" providerId="ADAL" clId="{0E7C7823-EE97-460D-8C72-63C0F76F463F}" dt="2023-10-09T13:42:53.139" v="29" actId="22"/>
          <ac:picMkLst>
            <pc:docMk/>
            <pc:sldMk cId="2677835461" sldId="293"/>
            <ac:picMk id="3" creationId="{E8F0AD5C-A758-1BE3-E860-60D8A464E3A3}"/>
          </ac:picMkLst>
        </pc:picChg>
      </pc:sldChg>
      <pc:sldChg chg="addSp del mod">
        <pc:chgData name="Vanipenta, Venkata Ravamma" userId="0b7e97f4-48ad-4d21-be07-9caa3603a62e" providerId="ADAL" clId="{0E7C7823-EE97-460D-8C72-63C0F76F463F}" dt="2023-10-09T13:46:37.225" v="31" actId="47"/>
        <pc:sldMkLst>
          <pc:docMk/>
          <pc:sldMk cId="219689286" sldId="294"/>
        </pc:sldMkLst>
        <pc:picChg chg="add">
          <ac:chgData name="Vanipenta, Venkata Ravamma" userId="0b7e97f4-48ad-4d21-be07-9caa3603a62e" providerId="ADAL" clId="{0E7C7823-EE97-460D-8C72-63C0F76F463F}" dt="2023-10-09T13:44:31.119" v="30" actId="22"/>
          <ac:picMkLst>
            <pc:docMk/>
            <pc:sldMk cId="219689286" sldId="294"/>
            <ac:picMk id="3" creationId="{7DBF6346-011B-7759-B21A-A460D5B23255}"/>
          </ac:picMkLst>
        </pc:picChg>
      </pc:sldChg>
      <pc:sldChg chg="addSp new del mod">
        <pc:chgData name="Vanipenta, Venkata Ravamma" userId="0b7e97f4-48ad-4d21-be07-9caa3603a62e" providerId="ADAL" clId="{0E7C7823-EE97-460D-8C72-63C0F76F463F}" dt="2023-10-09T13:46:37.225" v="31" actId="47"/>
        <pc:sldMkLst>
          <pc:docMk/>
          <pc:sldMk cId="3891329391" sldId="357"/>
        </pc:sldMkLst>
        <pc:picChg chg="add">
          <ac:chgData name="Vanipenta, Venkata Ravamma" userId="0b7e97f4-48ad-4d21-be07-9caa3603a62e" providerId="ADAL" clId="{0E7C7823-EE97-460D-8C72-63C0F76F463F}" dt="2023-10-09T13:36:14.335" v="25" actId="22"/>
          <ac:picMkLst>
            <pc:docMk/>
            <pc:sldMk cId="3891329391" sldId="357"/>
            <ac:picMk id="3" creationId="{1892DBC0-31EC-4919-54E7-2940549D2C8E}"/>
          </ac:picMkLst>
        </pc:picChg>
      </pc:sldChg>
    </pc:docChg>
  </pc:docChgLst>
  <pc:docChgLst>
    <pc:chgData name="Vanipenta, Venkata Ravamma" userId="0b7e97f4-48ad-4d21-be07-9caa3603a62e" providerId="ADAL" clId="{E1975EC2-37C1-40C2-8B28-51326230BEA6}"/>
    <pc:docChg chg="undo redo custSel modSld">
      <pc:chgData name="Vanipenta, Venkata Ravamma" userId="0b7e97f4-48ad-4d21-be07-9caa3603a62e" providerId="ADAL" clId="{E1975EC2-37C1-40C2-8B28-51326230BEA6}" dt="2024-03-04T16:50:08.339" v="23" actId="26606"/>
      <pc:docMkLst>
        <pc:docMk/>
      </pc:docMkLst>
      <pc:sldChg chg="addSp mod">
        <pc:chgData name="Vanipenta, Venkata Ravamma" userId="0b7e97f4-48ad-4d21-be07-9caa3603a62e" providerId="ADAL" clId="{E1975EC2-37C1-40C2-8B28-51326230BEA6}" dt="2024-03-04T15:23:11.737" v="0" actId="22"/>
        <pc:sldMkLst>
          <pc:docMk/>
          <pc:sldMk cId="1141890026" sldId="441"/>
        </pc:sldMkLst>
        <pc:picChg chg="add">
          <ac:chgData name="Vanipenta, Venkata Ravamma" userId="0b7e97f4-48ad-4d21-be07-9caa3603a62e" providerId="ADAL" clId="{E1975EC2-37C1-40C2-8B28-51326230BEA6}" dt="2024-03-04T15:23:11.737" v="0" actId="22"/>
          <ac:picMkLst>
            <pc:docMk/>
            <pc:sldMk cId="1141890026" sldId="441"/>
            <ac:picMk id="3" creationId="{931A3E7D-A4DD-8A82-8E33-BDA72BE2FF1D}"/>
          </ac:picMkLst>
        </pc:picChg>
      </pc:sldChg>
      <pc:sldChg chg="addSp delSp modSp mod setBg">
        <pc:chgData name="Vanipenta, Venkata Ravamma" userId="0b7e97f4-48ad-4d21-be07-9caa3603a62e" providerId="ADAL" clId="{E1975EC2-37C1-40C2-8B28-51326230BEA6}" dt="2024-03-04T16:20:37.347" v="17" actId="26606"/>
        <pc:sldMkLst>
          <pc:docMk/>
          <pc:sldMk cId="2430647807" sldId="442"/>
        </pc:sldMkLst>
        <pc:spChg chg="add del">
          <ac:chgData name="Vanipenta, Venkata Ravamma" userId="0b7e97f4-48ad-4d21-be07-9caa3603a62e" providerId="ADAL" clId="{E1975EC2-37C1-40C2-8B28-51326230BEA6}" dt="2024-03-04T16:18:24.799" v="3" actId="26606"/>
          <ac:spMkLst>
            <pc:docMk/>
            <pc:sldMk cId="2430647807" sldId="442"/>
            <ac:spMk id="8" creationId="{544958B8-57B6-4B37-8A18-D54A32EC2D37}"/>
          </ac:spMkLst>
        </pc:spChg>
        <pc:spChg chg="add del">
          <ac:chgData name="Vanipenta, Venkata Ravamma" userId="0b7e97f4-48ad-4d21-be07-9caa3603a62e" providerId="ADAL" clId="{E1975EC2-37C1-40C2-8B28-51326230BEA6}" dt="2024-03-04T16:20:37.341" v="16" actId="26606"/>
          <ac:spMkLst>
            <pc:docMk/>
            <pc:sldMk cId="2430647807" sldId="442"/>
            <ac:spMk id="9" creationId="{BFDC535F-AC0A-417D-96AB-6706BECACD95}"/>
          </ac:spMkLst>
        </pc:spChg>
        <pc:spChg chg="add del">
          <ac:chgData name="Vanipenta, Venkata Ravamma" userId="0b7e97f4-48ad-4d21-be07-9caa3603a62e" providerId="ADAL" clId="{E1975EC2-37C1-40C2-8B28-51326230BEA6}" dt="2024-03-04T16:18:24.799" v="3" actId="26606"/>
          <ac:spMkLst>
            <pc:docMk/>
            <pc:sldMk cId="2430647807" sldId="442"/>
            <ac:spMk id="10" creationId="{B7E4A740-3A69-42A5-8AC0-3905D518F419}"/>
          </ac:spMkLst>
        </pc:spChg>
        <pc:spChg chg="add del">
          <ac:chgData name="Vanipenta, Venkata Ravamma" userId="0b7e97f4-48ad-4d21-be07-9caa3603a62e" providerId="ADAL" clId="{E1975EC2-37C1-40C2-8B28-51326230BEA6}" dt="2024-03-04T16:20:37.341" v="16" actId="26606"/>
          <ac:spMkLst>
            <pc:docMk/>
            <pc:sldMk cId="2430647807" sldId="442"/>
            <ac:spMk id="11" creationId="{01C7B46D-2FEF-4FAA-915B-8B21A66BB647}"/>
          </ac:spMkLst>
        </pc:spChg>
        <pc:spChg chg="add del">
          <ac:chgData name="Vanipenta, Venkata Ravamma" userId="0b7e97f4-48ad-4d21-be07-9caa3603a62e" providerId="ADAL" clId="{E1975EC2-37C1-40C2-8B28-51326230BEA6}" dt="2024-03-04T16:20:37.341" v="16" actId="26606"/>
          <ac:spMkLst>
            <pc:docMk/>
            <pc:sldMk cId="2430647807" sldId="442"/>
            <ac:spMk id="14" creationId="{97AAAF8E-31DB-4148-8FCA-4D8233D691C6}"/>
          </ac:spMkLst>
        </pc:spChg>
        <pc:spChg chg="add del">
          <ac:chgData name="Vanipenta, Venkata Ravamma" userId="0b7e97f4-48ad-4d21-be07-9caa3603a62e" providerId="ADAL" clId="{E1975EC2-37C1-40C2-8B28-51326230BEA6}" dt="2024-03-04T16:20:37.341" v="16" actId="26606"/>
          <ac:spMkLst>
            <pc:docMk/>
            <pc:sldMk cId="2430647807" sldId="442"/>
            <ac:spMk id="16" creationId="{AA274328-4774-4DF9-BA53-452565122FBB}"/>
          </ac:spMkLst>
        </pc:spChg>
        <pc:spChg chg="add del">
          <ac:chgData name="Vanipenta, Venkata Ravamma" userId="0b7e97f4-48ad-4d21-be07-9caa3603a62e" providerId="ADAL" clId="{E1975EC2-37C1-40C2-8B28-51326230BEA6}" dt="2024-03-04T16:18:50.318" v="5" actId="26606"/>
          <ac:spMkLst>
            <pc:docMk/>
            <pc:sldMk cId="2430647807" sldId="442"/>
            <ac:spMk id="18" creationId="{DEB4B82D-A989-40D8-A457-F1D9C0345509}"/>
          </ac:spMkLst>
        </pc:spChg>
        <pc:spChg chg="add">
          <ac:chgData name="Vanipenta, Venkata Ravamma" userId="0b7e97f4-48ad-4d21-be07-9caa3603a62e" providerId="ADAL" clId="{E1975EC2-37C1-40C2-8B28-51326230BEA6}" dt="2024-03-04T16:20:37.347" v="17" actId="26606"/>
          <ac:spMkLst>
            <pc:docMk/>
            <pc:sldMk cId="2430647807" sldId="442"/>
            <ac:spMk id="21" creationId="{AA3CC463-F933-4AC4-86E1-5AC14B0C3163}"/>
          </ac:spMkLst>
        </pc:spChg>
        <pc:spChg chg="add">
          <ac:chgData name="Vanipenta, Venkata Ravamma" userId="0b7e97f4-48ad-4d21-be07-9caa3603a62e" providerId="ADAL" clId="{E1975EC2-37C1-40C2-8B28-51326230BEA6}" dt="2024-03-04T16:20:37.347" v="17" actId="26606"/>
          <ac:spMkLst>
            <pc:docMk/>
            <pc:sldMk cId="2430647807" sldId="442"/>
            <ac:spMk id="22" creationId="{6025D2DB-A12A-44DB-B00E-F4D622329EDD}"/>
          </ac:spMkLst>
        </pc:spChg>
        <pc:spChg chg="add">
          <ac:chgData name="Vanipenta, Venkata Ravamma" userId="0b7e97f4-48ad-4d21-be07-9caa3603a62e" providerId="ADAL" clId="{E1975EC2-37C1-40C2-8B28-51326230BEA6}" dt="2024-03-04T16:20:37.347" v="17" actId="26606"/>
          <ac:spMkLst>
            <pc:docMk/>
            <pc:sldMk cId="2430647807" sldId="442"/>
            <ac:spMk id="23" creationId="{CE7E7877-F64E-4EEA-B778-138031EFF874}"/>
          </ac:spMkLst>
        </pc:spChg>
        <pc:spChg chg="add">
          <ac:chgData name="Vanipenta, Venkata Ravamma" userId="0b7e97f4-48ad-4d21-be07-9caa3603a62e" providerId="ADAL" clId="{E1975EC2-37C1-40C2-8B28-51326230BEA6}" dt="2024-03-04T16:20:37.347" v="17" actId="26606"/>
          <ac:spMkLst>
            <pc:docMk/>
            <pc:sldMk cId="2430647807" sldId="442"/>
            <ac:spMk id="24" creationId="{7DD6C4F3-70FD-4F13-919C-702EE4886499}"/>
          </ac:spMkLst>
        </pc:spChg>
        <pc:grpChg chg="add del">
          <ac:chgData name="Vanipenta, Venkata Ravamma" userId="0b7e97f4-48ad-4d21-be07-9caa3603a62e" providerId="ADAL" clId="{E1975EC2-37C1-40C2-8B28-51326230BEA6}" dt="2024-03-04T16:18:24.799" v="3" actId="26606"/>
          <ac:grpSpMkLst>
            <pc:docMk/>
            <pc:sldMk cId="2430647807" sldId="442"/>
            <ac:grpSpMk id="12" creationId="{8283C010-53D7-404B-9300-DB1BAE1EAE91}"/>
          </ac:grpSpMkLst>
        </pc:grpChg>
        <pc:grpChg chg="add del">
          <ac:chgData name="Vanipenta, Venkata Ravamma" userId="0b7e97f4-48ad-4d21-be07-9caa3603a62e" providerId="ADAL" clId="{E1975EC2-37C1-40C2-8B28-51326230BEA6}" dt="2024-03-04T16:18:50.318" v="5" actId="26606"/>
          <ac:grpSpMkLst>
            <pc:docMk/>
            <pc:sldMk cId="2430647807" sldId="442"/>
            <ac:grpSpMk id="20" creationId="{67034349-EB95-4DEC-941A-A5BEB23CCC1B}"/>
          </ac:grpSpMkLst>
        </pc:grpChg>
        <pc:picChg chg="add del mod ord">
          <ac:chgData name="Vanipenta, Venkata Ravamma" userId="0b7e97f4-48ad-4d21-be07-9caa3603a62e" providerId="ADAL" clId="{E1975EC2-37C1-40C2-8B28-51326230BEA6}" dt="2024-03-04T16:20:37.347" v="17" actId="26606"/>
          <ac:picMkLst>
            <pc:docMk/>
            <pc:sldMk cId="2430647807" sldId="442"/>
            <ac:picMk id="3" creationId="{BEDF4CE3-F3A3-FCA9-4847-99514126E6C1}"/>
          </ac:picMkLst>
        </pc:picChg>
        <pc:picChg chg="add mod ord">
          <ac:chgData name="Vanipenta, Venkata Ravamma" userId="0b7e97f4-48ad-4d21-be07-9caa3603a62e" providerId="ADAL" clId="{E1975EC2-37C1-40C2-8B28-51326230BEA6}" dt="2024-03-04T16:20:37.347" v="17" actId="26606"/>
          <ac:picMkLst>
            <pc:docMk/>
            <pc:sldMk cId="2430647807" sldId="442"/>
            <ac:picMk id="5" creationId="{F09EF9FE-6C97-7C6A-0824-34E6AEE38A70}"/>
          </ac:picMkLst>
        </pc:picChg>
        <pc:picChg chg="add mod">
          <ac:chgData name="Vanipenta, Venkata Ravamma" userId="0b7e97f4-48ad-4d21-be07-9caa3603a62e" providerId="ADAL" clId="{E1975EC2-37C1-40C2-8B28-51326230BEA6}" dt="2024-03-04T16:20:37.347" v="17" actId="26606"/>
          <ac:picMkLst>
            <pc:docMk/>
            <pc:sldMk cId="2430647807" sldId="442"/>
            <ac:picMk id="7" creationId="{EE3C9330-7D96-5788-9721-404DF54CA5D2}"/>
          </ac:picMkLst>
        </pc:picChg>
        <pc:picChg chg="add del">
          <ac:chgData name="Vanipenta, Venkata Ravamma" userId="0b7e97f4-48ad-4d21-be07-9caa3603a62e" providerId="ADAL" clId="{E1975EC2-37C1-40C2-8B28-51326230BEA6}" dt="2024-03-04T16:18:50.318" v="5" actId="26606"/>
          <ac:picMkLst>
            <pc:docMk/>
            <pc:sldMk cId="2430647807" sldId="442"/>
            <ac:picMk id="19" creationId="{14E99EC7-4ECA-46FD-A4EE-C28A8AC67373}"/>
          </ac:picMkLst>
        </pc:picChg>
      </pc:sldChg>
      <pc:sldChg chg="addSp delSp modSp mod setBg">
        <pc:chgData name="Vanipenta, Venkata Ravamma" userId="0b7e97f4-48ad-4d21-be07-9caa3603a62e" providerId="ADAL" clId="{E1975EC2-37C1-40C2-8B28-51326230BEA6}" dt="2024-03-04T16:50:08.339" v="23" actId="26606"/>
        <pc:sldMkLst>
          <pc:docMk/>
          <pc:sldMk cId="2471512621" sldId="443"/>
        </pc:sldMkLst>
        <pc:spChg chg="add del">
          <ac:chgData name="Vanipenta, Venkata Ravamma" userId="0b7e97f4-48ad-4d21-be07-9caa3603a62e" providerId="ADAL" clId="{E1975EC2-37C1-40C2-8B28-51326230BEA6}" dt="2024-03-04T16:50:06.788" v="20" actId="26606"/>
          <ac:spMkLst>
            <pc:docMk/>
            <pc:sldMk cId="2471512621" sldId="443"/>
            <ac:spMk id="8" creationId="{544958B8-57B6-4B37-8A18-D54A32EC2D37}"/>
          </ac:spMkLst>
        </pc:spChg>
        <pc:spChg chg="add del">
          <ac:chgData name="Vanipenta, Venkata Ravamma" userId="0b7e97f4-48ad-4d21-be07-9caa3603a62e" providerId="ADAL" clId="{E1975EC2-37C1-40C2-8B28-51326230BEA6}" dt="2024-03-04T16:50:06.788" v="20" actId="26606"/>
          <ac:spMkLst>
            <pc:docMk/>
            <pc:sldMk cId="2471512621" sldId="443"/>
            <ac:spMk id="10" creationId="{B7E4A740-3A69-42A5-8AC0-3905D518F419}"/>
          </ac:spMkLst>
        </pc:spChg>
        <pc:spChg chg="add del">
          <ac:chgData name="Vanipenta, Venkata Ravamma" userId="0b7e97f4-48ad-4d21-be07-9caa3603a62e" providerId="ADAL" clId="{E1975EC2-37C1-40C2-8B28-51326230BEA6}" dt="2024-03-04T16:50:08.295" v="22" actId="26606"/>
          <ac:spMkLst>
            <pc:docMk/>
            <pc:sldMk cId="2471512621" sldId="443"/>
            <ac:spMk id="18" creationId="{DEB4B82D-A989-40D8-A457-F1D9C0345509}"/>
          </ac:spMkLst>
        </pc:spChg>
        <pc:spChg chg="add">
          <ac:chgData name="Vanipenta, Venkata Ravamma" userId="0b7e97f4-48ad-4d21-be07-9caa3603a62e" providerId="ADAL" clId="{E1975EC2-37C1-40C2-8B28-51326230BEA6}" dt="2024-03-04T16:50:08.339" v="23" actId="26606"/>
          <ac:spMkLst>
            <pc:docMk/>
            <pc:sldMk cId="2471512621" sldId="443"/>
            <ac:spMk id="24" creationId="{4434DCA8-BC57-40AE-94D7-754460957E7F}"/>
          </ac:spMkLst>
        </pc:spChg>
        <pc:spChg chg="add">
          <ac:chgData name="Vanipenta, Venkata Ravamma" userId="0b7e97f4-48ad-4d21-be07-9caa3603a62e" providerId="ADAL" clId="{E1975EC2-37C1-40C2-8B28-51326230BEA6}" dt="2024-03-04T16:50:08.339" v="23" actId="26606"/>
          <ac:spMkLst>
            <pc:docMk/>
            <pc:sldMk cId="2471512621" sldId="443"/>
            <ac:spMk id="26" creationId="{D43CA6E1-DE85-4998-B1CA-2B617EDF60F8}"/>
          </ac:spMkLst>
        </pc:spChg>
        <pc:grpChg chg="add del">
          <ac:chgData name="Vanipenta, Venkata Ravamma" userId="0b7e97f4-48ad-4d21-be07-9caa3603a62e" providerId="ADAL" clId="{E1975EC2-37C1-40C2-8B28-51326230BEA6}" dt="2024-03-04T16:50:06.788" v="20" actId="26606"/>
          <ac:grpSpMkLst>
            <pc:docMk/>
            <pc:sldMk cId="2471512621" sldId="443"/>
            <ac:grpSpMk id="12" creationId="{8283C010-53D7-404B-9300-DB1BAE1EAE91}"/>
          </ac:grpSpMkLst>
        </pc:grpChg>
        <pc:grpChg chg="add del">
          <ac:chgData name="Vanipenta, Venkata Ravamma" userId="0b7e97f4-48ad-4d21-be07-9caa3603a62e" providerId="ADAL" clId="{E1975EC2-37C1-40C2-8B28-51326230BEA6}" dt="2024-03-04T16:50:08.295" v="22" actId="26606"/>
          <ac:grpSpMkLst>
            <pc:docMk/>
            <pc:sldMk cId="2471512621" sldId="443"/>
            <ac:grpSpMk id="20" creationId="{67034349-EB95-4DEC-941A-A5BEB23CCC1B}"/>
          </ac:grpSpMkLst>
        </pc:grpChg>
        <pc:picChg chg="add mod">
          <ac:chgData name="Vanipenta, Venkata Ravamma" userId="0b7e97f4-48ad-4d21-be07-9caa3603a62e" providerId="ADAL" clId="{E1975EC2-37C1-40C2-8B28-51326230BEA6}" dt="2024-03-04T16:50:08.339" v="23" actId="26606"/>
          <ac:picMkLst>
            <pc:docMk/>
            <pc:sldMk cId="2471512621" sldId="443"/>
            <ac:picMk id="3" creationId="{DE85B009-1680-3EE6-985D-749F9C3420C0}"/>
          </ac:picMkLst>
        </pc:picChg>
        <pc:picChg chg="add">
          <ac:chgData name="Vanipenta, Venkata Ravamma" userId="0b7e97f4-48ad-4d21-be07-9caa3603a62e" providerId="ADAL" clId="{E1975EC2-37C1-40C2-8B28-51326230BEA6}" dt="2024-03-04T16:50:08.339" v="23" actId="26606"/>
          <ac:picMkLst>
            <pc:docMk/>
            <pc:sldMk cId="2471512621" sldId="443"/>
            <ac:picMk id="14" creationId="{AD162A3C-D7A8-4B2A-94B1-73192CBC573B}"/>
          </ac:picMkLst>
        </pc:picChg>
        <pc:picChg chg="add">
          <ac:chgData name="Vanipenta, Venkata Ravamma" userId="0b7e97f4-48ad-4d21-be07-9caa3603a62e" providerId="ADAL" clId="{E1975EC2-37C1-40C2-8B28-51326230BEA6}" dt="2024-03-04T16:50:08.339" v="23" actId="26606"/>
          <ac:picMkLst>
            <pc:docMk/>
            <pc:sldMk cId="2471512621" sldId="443"/>
            <ac:picMk id="16" creationId="{6B8F1012-6DEE-4829-9F32-620A71109464}"/>
          </ac:picMkLst>
        </pc:picChg>
        <pc:picChg chg="add del">
          <ac:chgData name="Vanipenta, Venkata Ravamma" userId="0b7e97f4-48ad-4d21-be07-9caa3603a62e" providerId="ADAL" clId="{E1975EC2-37C1-40C2-8B28-51326230BEA6}" dt="2024-03-04T16:50:08.295" v="22" actId="26606"/>
          <ac:picMkLst>
            <pc:docMk/>
            <pc:sldMk cId="2471512621" sldId="443"/>
            <ac:picMk id="19" creationId="{14E99EC7-4ECA-46FD-A4EE-C28A8AC67373}"/>
          </ac:picMkLst>
        </pc:picChg>
        <pc:picChg chg="add">
          <ac:chgData name="Vanipenta, Venkata Ravamma" userId="0b7e97f4-48ad-4d21-be07-9caa3603a62e" providerId="ADAL" clId="{E1975EC2-37C1-40C2-8B28-51326230BEA6}" dt="2024-03-04T16:50:08.339" v="23" actId="26606"/>
          <ac:picMkLst>
            <pc:docMk/>
            <pc:sldMk cId="2471512621" sldId="443"/>
            <ac:picMk id="25" creationId="{E93A23A1-FB7B-4C57-8240-0B6015C11161}"/>
          </ac:picMkLst>
        </pc:picChg>
      </pc:sldChg>
    </pc:docChg>
  </pc:docChgLst>
  <pc:docChgLst>
    <pc:chgData name="Vanipenta, Venkata Ravamma" userId="0b7e97f4-48ad-4d21-be07-9caa3603a62e" providerId="ADAL" clId="{51E72AF3-DF0A-4607-9AC0-CCFEE5069D1A}"/>
    <pc:docChg chg="undo redo custSel addSld modSld sldOrd">
      <pc:chgData name="Vanipenta, Venkata Ravamma" userId="0b7e97f4-48ad-4d21-be07-9caa3603a62e" providerId="ADAL" clId="{51E72AF3-DF0A-4607-9AC0-CCFEE5069D1A}" dt="2024-02-06T17:25:21.540" v="1149" actId="26606"/>
      <pc:docMkLst>
        <pc:docMk/>
      </pc:docMkLst>
      <pc:sldChg chg="ord">
        <pc:chgData name="Vanipenta, Venkata Ravamma" userId="0b7e97f4-48ad-4d21-be07-9caa3603a62e" providerId="ADAL" clId="{51E72AF3-DF0A-4607-9AC0-CCFEE5069D1A}" dt="2023-12-14T15:57:33.401" v="1"/>
        <pc:sldMkLst>
          <pc:docMk/>
          <pc:sldMk cId="379796731" sldId="273"/>
        </pc:sldMkLst>
      </pc:sldChg>
      <pc:sldChg chg="addSp delSp mod">
        <pc:chgData name="Vanipenta, Venkata Ravamma" userId="0b7e97f4-48ad-4d21-be07-9caa3603a62e" providerId="ADAL" clId="{51E72AF3-DF0A-4607-9AC0-CCFEE5069D1A}" dt="2023-12-14T16:32:58.068" v="4" actId="478"/>
        <pc:sldMkLst>
          <pc:docMk/>
          <pc:sldMk cId="518464791" sldId="295"/>
        </pc:sldMkLst>
        <pc:picChg chg="add">
          <ac:chgData name="Vanipenta, Venkata Ravamma" userId="0b7e97f4-48ad-4d21-be07-9caa3603a62e" providerId="ADAL" clId="{51E72AF3-DF0A-4607-9AC0-CCFEE5069D1A}" dt="2023-12-14T15:58:01.492" v="2" actId="22"/>
          <ac:picMkLst>
            <pc:docMk/>
            <pc:sldMk cId="518464791" sldId="295"/>
            <ac:picMk id="3" creationId="{E220BAEC-2124-1C1F-338E-DD551C2AB820}"/>
          </ac:picMkLst>
        </pc:picChg>
        <pc:picChg chg="add del">
          <ac:chgData name="Vanipenta, Venkata Ravamma" userId="0b7e97f4-48ad-4d21-be07-9caa3603a62e" providerId="ADAL" clId="{51E72AF3-DF0A-4607-9AC0-CCFEE5069D1A}" dt="2023-12-14T16:32:58.068" v="4" actId="478"/>
          <ac:picMkLst>
            <pc:docMk/>
            <pc:sldMk cId="518464791" sldId="295"/>
            <ac:picMk id="5" creationId="{C8D06CA4-12CA-D03C-F03C-EF1C5B8BDE21}"/>
          </ac:picMkLst>
        </pc:picChg>
      </pc:sldChg>
      <pc:sldChg chg="addSp modSp">
        <pc:chgData name="Vanipenta, Venkata Ravamma" userId="0b7e97f4-48ad-4d21-be07-9caa3603a62e" providerId="ADAL" clId="{51E72AF3-DF0A-4607-9AC0-CCFEE5069D1A}" dt="2023-12-14T16:33:00.373" v="5"/>
        <pc:sldMkLst>
          <pc:docMk/>
          <pc:sldMk cId="680189352" sldId="296"/>
        </pc:sldMkLst>
        <pc:picChg chg="add mod">
          <ac:chgData name="Vanipenta, Venkata Ravamma" userId="0b7e97f4-48ad-4d21-be07-9caa3603a62e" providerId="ADAL" clId="{51E72AF3-DF0A-4607-9AC0-CCFEE5069D1A}" dt="2023-12-14T16:33:00.373" v="5"/>
          <ac:picMkLst>
            <pc:docMk/>
            <pc:sldMk cId="680189352" sldId="296"/>
            <ac:picMk id="2" creationId="{1D038855-2F37-4126-1CFD-60212330924E}"/>
          </ac:picMkLst>
        </pc:picChg>
      </pc:sldChg>
      <pc:sldChg chg="addSp modSp mod setBg">
        <pc:chgData name="Vanipenta, Venkata Ravamma" userId="0b7e97f4-48ad-4d21-be07-9caa3603a62e" providerId="ADAL" clId="{51E72AF3-DF0A-4607-9AC0-CCFEE5069D1A}" dt="2023-12-14T17:02:42.728" v="10" actId="26606"/>
        <pc:sldMkLst>
          <pc:docMk/>
          <pc:sldMk cId="3037545535" sldId="297"/>
        </pc:sldMkLst>
        <pc:spChg chg="add">
          <ac:chgData name="Vanipenta, Venkata Ravamma" userId="0b7e97f4-48ad-4d21-be07-9caa3603a62e" providerId="ADAL" clId="{51E72AF3-DF0A-4607-9AC0-CCFEE5069D1A}" dt="2023-12-14T17:02:42.728" v="10" actId="26606"/>
          <ac:spMkLst>
            <pc:docMk/>
            <pc:sldMk cId="3037545535" sldId="297"/>
            <ac:spMk id="10" creationId="{DEB4B82D-A989-40D8-A457-F1D9C0345509}"/>
          </ac:spMkLst>
        </pc:spChg>
        <pc:grpChg chg="add">
          <ac:chgData name="Vanipenta, Venkata Ravamma" userId="0b7e97f4-48ad-4d21-be07-9caa3603a62e" providerId="ADAL" clId="{51E72AF3-DF0A-4607-9AC0-CCFEE5069D1A}" dt="2023-12-14T17:02:42.728" v="10" actId="26606"/>
          <ac:grpSpMkLst>
            <pc:docMk/>
            <pc:sldMk cId="3037545535" sldId="297"/>
            <ac:grpSpMk id="14" creationId="{67034349-EB95-4DEC-941A-A5BEB23CCC1B}"/>
          </ac:grpSpMkLst>
        </pc:grpChg>
        <pc:picChg chg="add mod">
          <ac:chgData name="Vanipenta, Venkata Ravamma" userId="0b7e97f4-48ad-4d21-be07-9caa3603a62e" providerId="ADAL" clId="{51E72AF3-DF0A-4607-9AC0-CCFEE5069D1A}" dt="2023-12-14T17:02:42.728" v="10" actId="26606"/>
          <ac:picMkLst>
            <pc:docMk/>
            <pc:sldMk cId="3037545535" sldId="297"/>
            <ac:picMk id="3" creationId="{412E6595-C9A8-01AB-511C-03869E90ECFD}"/>
          </ac:picMkLst>
        </pc:picChg>
        <pc:picChg chg="add mod">
          <ac:chgData name="Vanipenta, Venkata Ravamma" userId="0b7e97f4-48ad-4d21-be07-9caa3603a62e" providerId="ADAL" clId="{51E72AF3-DF0A-4607-9AC0-CCFEE5069D1A}" dt="2023-12-14T17:02:42.728" v="10" actId="26606"/>
          <ac:picMkLst>
            <pc:docMk/>
            <pc:sldMk cId="3037545535" sldId="297"/>
            <ac:picMk id="5" creationId="{5D21EABB-4616-950D-4926-6CEE17C37C50}"/>
          </ac:picMkLst>
        </pc:picChg>
        <pc:picChg chg="add">
          <ac:chgData name="Vanipenta, Venkata Ravamma" userId="0b7e97f4-48ad-4d21-be07-9caa3603a62e" providerId="ADAL" clId="{51E72AF3-DF0A-4607-9AC0-CCFEE5069D1A}" dt="2023-12-14T17:02:42.728" v="10" actId="26606"/>
          <ac:picMkLst>
            <pc:docMk/>
            <pc:sldMk cId="3037545535" sldId="297"/>
            <ac:picMk id="12" creationId="{14E99EC7-4ECA-46FD-A4EE-C28A8AC67373}"/>
          </ac:picMkLst>
        </pc:picChg>
      </pc:sldChg>
      <pc:sldChg chg="addSp delSp modSp mod setBg">
        <pc:chgData name="Vanipenta, Venkata Ravamma" userId="0b7e97f4-48ad-4d21-be07-9caa3603a62e" providerId="ADAL" clId="{51E72AF3-DF0A-4607-9AC0-CCFEE5069D1A}" dt="2023-12-14T17:12:50.392" v="200" actId="26606"/>
        <pc:sldMkLst>
          <pc:docMk/>
          <pc:sldMk cId="1157215834" sldId="298"/>
        </pc:sldMkLst>
        <pc:spChg chg="add del">
          <ac:chgData name="Vanipenta, Venkata Ravamma" userId="0b7e97f4-48ad-4d21-be07-9caa3603a62e" providerId="ADAL" clId="{51E72AF3-DF0A-4607-9AC0-CCFEE5069D1A}" dt="2023-12-14T17:03:29.565" v="14" actId="26606"/>
          <ac:spMkLst>
            <pc:docMk/>
            <pc:sldMk cId="1157215834" sldId="298"/>
            <ac:spMk id="10" creationId="{755796EE-5046-41EA-820C-D40096A7315C}"/>
          </ac:spMkLst>
        </pc:spChg>
        <pc:spChg chg="add del">
          <ac:chgData name="Vanipenta, Venkata Ravamma" userId="0b7e97f4-48ad-4d21-be07-9caa3603a62e" providerId="ADAL" clId="{51E72AF3-DF0A-4607-9AC0-CCFEE5069D1A}" dt="2023-12-14T17:03:29.565" v="14" actId="26606"/>
          <ac:spMkLst>
            <pc:docMk/>
            <pc:sldMk cId="1157215834" sldId="298"/>
            <ac:spMk id="12" creationId="{9502BFEE-C3E2-417C-9D63-9D2671E5C3E1}"/>
          </ac:spMkLst>
        </pc:spChg>
        <pc:spChg chg="add del">
          <ac:chgData name="Vanipenta, Venkata Ravamma" userId="0b7e97f4-48ad-4d21-be07-9caa3603a62e" providerId="ADAL" clId="{51E72AF3-DF0A-4607-9AC0-CCFEE5069D1A}" dt="2023-12-14T17:03:32.917" v="16" actId="26606"/>
          <ac:spMkLst>
            <pc:docMk/>
            <pc:sldMk cId="1157215834" sldId="298"/>
            <ac:spMk id="14" creationId="{809EA27C-DE62-4CEC-A6D3-4FA9EF40A58F}"/>
          </ac:spMkLst>
        </pc:spChg>
        <pc:spChg chg="add del">
          <ac:chgData name="Vanipenta, Venkata Ravamma" userId="0b7e97f4-48ad-4d21-be07-9caa3603a62e" providerId="ADAL" clId="{51E72AF3-DF0A-4607-9AC0-CCFEE5069D1A}" dt="2023-12-14T17:08:36.977" v="193" actId="26606"/>
          <ac:spMkLst>
            <pc:docMk/>
            <pc:sldMk cId="1157215834" sldId="298"/>
            <ac:spMk id="16" creationId="{755796EE-5046-41EA-820C-D40096A7315C}"/>
          </ac:spMkLst>
        </pc:spChg>
        <pc:spChg chg="add del">
          <ac:chgData name="Vanipenta, Venkata Ravamma" userId="0b7e97f4-48ad-4d21-be07-9caa3603a62e" providerId="ADAL" clId="{51E72AF3-DF0A-4607-9AC0-CCFEE5069D1A}" dt="2023-12-14T17:08:36.977" v="193" actId="26606"/>
          <ac:spMkLst>
            <pc:docMk/>
            <pc:sldMk cId="1157215834" sldId="298"/>
            <ac:spMk id="17" creationId="{9502BFEE-C3E2-417C-9D63-9D2671E5C3E1}"/>
          </ac:spMkLst>
        </pc:spChg>
        <pc:spChg chg="add del">
          <ac:chgData name="Vanipenta, Venkata Ravamma" userId="0b7e97f4-48ad-4d21-be07-9caa3603a62e" providerId="ADAL" clId="{51E72AF3-DF0A-4607-9AC0-CCFEE5069D1A}" dt="2023-12-14T17:12:50.392" v="200" actId="26606"/>
          <ac:spMkLst>
            <pc:docMk/>
            <pc:sldMk cId="1157215834" sldId="298"/>
            <ac:spMk id="22" creationId="{755796EE-5046-41EA-820C-D40096A7315C}"/>
          </ac:spMkLst>
        </pc:spChg>
        <pc:spChg chg="add del">
          <ac:chgData name="Vanipenta, Venkata Ravamma" userId="0b7e97f4-48ad-4d21-be07-9caa3603a62e" providerId="ADAL" clId="{51E72AF3-DF0A-4607-9AC0-CCFEE5069D1A}" dt="2023-12-14T17:12:50.392" v="200" actId="26606"/>
          <ac:spMkLst>
            <pc:docMk/>
            <pc:sldMk cId="1157215834" sldId="298"/>
            <ac:spMk id="24" creationId="{9502BFEE-C3E2-417C-9D63-9D2671E5C3E1}"/>
          </ac:spMkLst>
        </pc:spChg>
        <pc:spChg chg="add del">
          <ac:chgData name="Vanipenta, Venkata Ravamma" userId="0b7e97f4-48ad-4d21-be07-9caa3603a62e" providerId="ADAL" clId="{51E72AF3-DF0A-4607-9AC0-CCFEE5069D1A}" dt="2023-12-14T17:12:50.388" v="199" actId="26606"/>
          <ac:spMkLst>
            <pc:docMk/>
            <pc:sldMk cId="1157215834" sldId="298"/>
            <ac:spMk id="29" creationId="{799448F2-0E5B-42DA-B2D1-11A14E947BD4}"/>
          </ac:spMkLst>
        </pc:spChg>
        <pc:spChg chg="add del">
          <ac:chgData name="Vanipenta, Venkata Ravamma" userId="0b7e97f4-48ad-4d21-be07-9caa3603a62e" providerId="ADAL" clId="{51E72AF3-DF0A-4607-9AC0-CCFEE5069D1A}" dt="2023-12-14T17:12:50.388" v="199" actId="26606"/>
          <ac:spMkLst>
            <pc:docMk/>
            <pc:sldMk cId="1157215834" sldId="298"/>
            <ac:spMk id="31" creationId="{4E8A7552-20E1-4F34-ADAB-C1DB6634D47E}"/>
          </ac:spMkLst>
        </pc:spChg>
        <pc:picChg chg="add mod ord">
          <ac:chgData name="Vanipenta, Venkata Ravamma" userId="0b7e97f4-48ad-4d21-be07-9caa3603a62e" providerId="ADAL" clId="{51E72AF3-DF0A-4607-9AC0-CCFEE5069D1A}" dt="2023-12-14T17:12:50.392" v="200" actId="26606"/>
          <ac:picMkLst>
            <pc:docMk/>
            <pc:sldMk cId="1157215834" sldId="298"/>
            <ac:picMk id="3" creationId="{67CE3AE8-F393-623D-C514-3BBC5BF995F4}"/>
          </ac:picMkLst>
        </pc:picChg>
        <pc:picChg chg="add del mod">
          <ac:chgData name="Vanipenta, Venkata Ravamma" userId="0b7e97f4-48ad-4d21-be07-9caa3603a62e" providerId="ADAL" clId="{51E72AF3-DF0A-4607-9AC0-CCFEE5069D1A}" dt="2023-12-14T17:08:30.727" v="191" actId="478"/>
          <ac:picMkLst>
            <pc:docMk/>
            <pc:sldMk cId="1157215834" sldId="298"/>
            <ac:picMk id="5" creationId="{A10D0531-AABA-9837-681F-C33B43A90F3C}"/>
          </ac:picMkLst>
        </pc:picChg>
        <pc:picChg chg="add mod ord">
          <ac:chgData name="Vanipenta, Venkata Ravamma" userId="0b7e97f4-48ad-4d21-be07-9caa3603a62e" providerId="ADAL" clId="{51E72AF3-DF0A-4607-9AC0-CCFEE5069D1A}" dt="2023-12-14T17:12:50.392" v="200" actId="26606"/>
          <ac:picMkLst>
            <pc:docMk/>
            <pc:sldMk cId="1157215834" sldId="298"/>
            <ac:picMk id="7" creationId="{8112D24C-16E3-6D65-046B-DC869A86A146}"/>
          </ac:picMkLst>
        </pc:picChg>
        <pc:picChg chg="add mod">
          <ac:chgData name="Vanipenta, Venkata Ravamma" userId="0b7e97f4-48ad-4d21-be07-9caa3603a62e" providerId="ADAL" clId="{51E72AF3-DF0A-4607-9AC0-CCFEE5069D1A}" dt="2023-12-14T17:12:50.392" v="200" actId="26606"/>
          <ac:picMkLst>
            <pc:docMk/>
            <pc:sldMk cId="1157215834" sldId="298"/>
            <ac:picMk id="9" creationId="{0E472219-7ADC-1474-1783-9F82402A1085}"/>
          </ac:picMkLst>
        </pc:picChg>
        <pc:cxnChg chg="add">
          <ac:chgData name="Vanipenta, Venkata Ravamma" userId="0b7e97f4-48ad-4d21-be07-9caa3603a62e" providerId="ADAL" clId="{51E72AF3-DF0A-4607-9AC0-CCFEE5069D1A}" dt="2023-12-14T17:12:50.392" v="200" actId="26606"/>
          <ac:cxnSpMkLst>
            <pc:docMk/>
            <pc:sldMk cId="1157215834" sldId="298"/>
            <ac:cxnSpMk id="33" creationId="{D4BDCD00-BA97-40D8-93CD-0A9CA931BE17}"/>
          </ac:cxnSpMkLst>
        </pc:cxnChg>
        <pc:cxnChg chg="add">
          <ac:chgData name="Vanipenta, Venkata Ravamma" userId="0b7e97f4-48ad-4d21-be07-9caa3603a62e" providerId="ADAL" clId="{51E72AF3-DF0A-4607-9AC0-CCFEE5069D1A}" dt="2023-12-14T17:12:50.392" v="200" actId="26606"/>
          <ac:cxnSpMkLst>
            <pc:docMk/>
            <pc:sldMk cId="1157215834" sldId="298"/>
            <ac:cxnSpMk id="34" creationId="{2D631E40-F51C-4828-B23B-DF903513296E}"/>
          </ac:cxnSpMkLst>
        </pc:cxnChg>
      </pc:sldChg>
      <pc:sldChg chg="addSp modSp new mod setBg">
        <pc:chgData name="Vanipenta, Venkata Ravamma" userId="0b7e97f4-48ad-4d21-be07-9caa3603a62e" providerId="ADAL" clId="{51E72AF3-DF0A-4607-9AC0-CCFEE5069D1A}" dt="2023-12-14T17:12:13.622" v="196" actId="26606"/>
        <pc:sldMkLst>
          <pc:docMk/>
          <pc:sldMk cId="2420283241" sldId="357"/>
        </pc:sldMkLst>
        <pc:spChg chg="add">
          <ac:chgData name="Vanipenta, Venkata Ravamma" userId="0b7e97f4-48ad-4d21-be07-9caa3603a62e" providerId="ADAL" clId="{51E72AF3-DF0A-4607-9AC0-CCFEE5069D1A}" dt="2023-12-14T17:12:13.622" v="196" actId="26606"/>
          <ac:spMkLst>
            <pc:docMk/>
            <pc:sldMk cId="2420283241" sldId="357"/>
            <ac:spMk id="10" creationId="{755796EE-5046-41EA-820C-D40096A7315C}"/>
          </ac:spMkLst>
        </pc:spChg>
        <pc:spChg chg="add">
          <ac:chgData name="Vanipenta, Venkata Ravamma" userId="0b7e97f4-48ad-4d21-be07-9caa3603a62e" providerId="ADAL" clId="{51E72AF3-DF0A-4607-9AC0-CCFEE5069D1A}" dt="2023-12-14T17:12:13.622" v="196" actId="26606"/>
          <ac:spMkLst>
            <pc:docMk/>
            <pc:sldMk cId="2420283241" sldId="357"/>
            <ac:spMk id="12" creationId="{9502BFEE-C3E2-417C-9D63-9D2671E5C3E1}"/>
          </ac:spMkLst>
        </pc:spChg>
        <pc:picChg chg="add mod ord">
          <ac:chgData name="Vanipenta, Venkata Ravamma" userId="0b7e97f4-48ad-4d21-be07-9caa3603a62e" providerId="ADAL" clId="{51E72AF3-DF0A-4607-9AC0-CCFEE5069D1A}" dt="2023-12-14T17:12:13.622" v="196" actId="26606"/>
          <ac:picMkLst>
            <pc:docMk/>
            <pc:sldMk cId="2420283241" sldId="357"/>
            <ac:picMk id="3" creationId="{6C611267-B156-7149-F669-CAB85299846A}"/>
          </ac:picMkLst>
        </pc:picChg>
        <pc:picChg chg="add mod">
          <ac:chgData name="Vanipenta, Venkata Ravamma" userId="0b7e97f4-48ad-4d21-be07-9caa3603a62e" providerId="ADAL" clId="{51E72AF3-DF0A-4607-9AC0-CCFEE5069D1A}" dt="2023-12-14T17:12:13.622" v="196" actId="26606"/>
          <ac:picMkLst>
            <pc:docMk/>
            <pc:sldMk cId="2420283241" sldId="357"/>
            <ac:picMk id="5" creationId="{4251848E-7EBA-64E6-D190-755C1F08D0B7}"/>
          </ac:picMkLst>
        </pc:picChg>
      </pc:sldChg>
      <pc:sldChg chg="addSp delSp modSp new mod setBg">
        <pc:chgData name="Vanipenta, Venkata Ravamma" userId="0b7e97f4-48ad-4d21-be07-9caa3603a62e" providerId="ADAL" clId="{51E72AF3-DF0A-4607-9AC0-CCFEE5069D1A}" dt="2023-12-14T17:23:08.324" v="221" actId="26606"/>
        <pc:sldMkLst>
          <pc:docMk/>
          <pc:sldMk cId="975158468" sldId="358"/>
        </pc:sldMkLst>
        <pc:spChg chg="add del">
          <ac:chgData name="Vanipenta, Venkata Ravamma" userId="0b7e97f4-48ad-4d21-be07-9caa3603a62e" providerId="ADAL" clId="{51E72AF3-DF0A-4607-9AC0-CCFEE5069D1A}" dt="2023-12-14T17:22:23.049" v="213" actId="26606"/>
          <ac:spMkLst>
            <pc:docMk/>
            <pc:sldMk cId="975158468" sldId="358"/>
            <ac:spMk id="10" creationId="{755796EE-5046-41EA-820C-D40096A7315C}"/>
          </ac:spMkLst>
        </pc:spChg>
        <pc:spChg chg="add del">
          <ac:chgData name="Vanipenta, Venkata Ravamma" userId="0b7e97f4-48ad-4d21-be07-9caa3603a62e" providerId="ADAL" clId="{51E72AF3-DF0A-4607-9AC0-CCFEE5069D1A}" dt="2023-12-14T17:22:23.049" v="213" actId="26606"/>
          <ac:spMkLst>
            <pc:docMk/>
            <pc:sldMk cId="975158468" sldId="358"/>
            <ac:spMk id="12" creationId="{9502BFEE-C3E2-417C-9D63-9D2671E5C3E1}"/>
          </ac:spMkLst>
        </pc:spChg>
        <pc:spChg chg="add del">
          <ac:chgData name="Vanipenta, Venkata Ravamma" userId="0b7e97f4-48ad-4d21-be07-9caa3603a62e" providerId="ADAL" clId="{51E72AF3-DF0A-4607-9AC0-CCFEE5069D1A}" dt="2023-12-14T17:22:13.432" v="206" actId="26606"/>
          <ac:spMkLst>
            <pc:docMk/>
            <pc:sldMk cId="975158468" sldId="358"/>
            <ac:spMk id="17" creationId="{799448F2-0E5B-42DA-B2D1-11A14E947BD4}"/>
          </ac:spMkLst>
        </pc:spChg>
        <pc:spChg chg="add del">
          <ac:chgData name="Vanipenta, Venkata Ravamma" userId="0b7e97f4-48ad-4d21-be07-9caa3603a62e" providerId="ADAL" clId="{51E72AF3-DF0A-4607-9AC0-CCFEE5069D1A}" dt="2023-12-14T17:22:13.432" v="206" actId="26606"/>
          <ac:spMkLst>
            <pc:docMk/>
            <pc:sldMk cId="975158468" sldId="358"/>
            <ac:spMk id="19" creationId="{4E8A7552-20E1-4F34-ADAB-C1DB6634D47E}"/>
          </ac:spMkLst>
        </pc:spChg>
        <pc:spChg chg="add del">
          <ac:chgData name="Vanipenta, Venkata Ravamma" userId="0b7e97f4-48ad-4d21-be07-9caa3603a62e" providerId="ADAL" clId="{51E72AF3-DF0A-4607-9AC0-CCFEE5069D1A}" dt="2023-12-14T17:22:21.505" v="210" actId="26606"/>
          <ac:spMkLst>
            <pc:docMk/>
            <pc:sldMk cId="975158468" sldId="358"/>
            <ac:spMk id="24" creationId="{799448F2-0E5B-42DA-B2D1-11A14E947BD4}"/>
          </ac:spMkLst>
        </pc:spChg>
        <pc:spChg chg="add del">
          <ac:chgData name="Vanipenta, Venkata Ravamma" userId="0b7e97f4-48ad-4d21-be07-9caa3603a62e" providerId="ADAL" clId="{51E72AF3-DF0A-4607-9AC0-CCFEE5069D1A}" dt="2023-12-14T17:22:21.505" v="210" actId="26606"/>
          <ac:spMkLst>
            <pc:docMk/>
            <pc:sldMk cId="975158468" sldId="358"/>
            <ac:spMk id="25" creationId="{4E8A7552-20E1-4F34-ADAB-C1DB6634D47E}"/>
          </ac:spMkLst>
        </pc:spChg>
        <pc:spChg chg="add del">
          <ac:chgData name="Vanipenta, Venkata Ravamma" userId="0b7e97f4-48ad-4d21-be07-9caa3603a62e" providerId="ADAL" clId="{51E72AF3-DF0A-4607-9AC0-CCFEE5069D1A}" dt="2023-12-14T17:23:08.324" v="221" actId="26606"/>
          <ac:spMkLst>
            <pc:docMk/>
            <pc:sldMk cId="975158468" sldId="358"/>
            <ac:spMk id="30" creationId="{799448F2-0E5B-42DA-B2D1-11A14E947BD4}"/>
          </ac:spMkLst>
        </pc:spChg>
        <pc:spChg chg="add del">
          <ac:chgData name="Vanipenta, Venkata Ravamma" userId="0b7e97f4-48ad-4d21-be07-9caa3603a62e" providerId="ADAL" clId="{51E72AF3-DF0A-4607-9AC0-CCFEE5069D1A}" dt="2023-12-14T17:23:08.324" v="221" actId="26606"/>
          <ac:spMkLst>
            <pc:docMk/>
            <pc:sldMk cId="975158468" sldId="358"/>
            <ac:spMk id="31" creationId="{4E8A7552-20E1-4F34-ADAB-C1DB6634D47E}"/>
          </ac:spMkLst>
        </pc:spChg>
        <pc:spChg chg="add del">
          <ac:chgData name="Vanipenta, Venkata Ravamma" userId="0b7e97f4-48ad-4d21-be07-9caa3603a62e" providerId="ADAL" clId="{51E72AF3-DF0A-4607-9AC0-CCFEE5069D1A}" dt="2023-12-14T17:23:08.321" v="220" actId="26606"/>
          <ac:spMkLst>
            <pc:docMk/>
            <pc:sldMk cId="975158468" sldId="358"/>
            <ac:spMk id="36" creationId="{9527FCEA-6143-4C5E-8C45-8AC9237ADE89}"/>
          </ac:spMkLst>
        </pc:spChg>
        <pc:spChg chg="add del">
          <ac:chgData name="Vanipenta, Venkata Ravamma" userId="0b7e97f4-48ad-4d21-be07-9caa3603a62e" providerId="ADAL" clId="{51E72AF3-DF0A-4607-9AC0-CCFEE5069D1A}" dt="2023-12-14T17:23:08.321" v="220" actId="26606"/>
          <ac:spMkLst>
            <pc:docMk/>
            <pc:sldMk cId="975158468" sldId="358"/>
            <ac:spMk id="38" creationId="{1A9F23AD-7A55-49F3-A3EC-743F47F36B0E}"/>
          </ac:spMkLst>
        </pc:spChg>
        <pc:spChg chg="add del">
          <ac:chgData name="Vanipenta, Venkata Ravamma" userId="0b7e97f4-48ad-4d21-be07-9caa3603a62e" providerId="ADAL" clId="{51E72AF3-DF0A-4607-9AC0-CCFEE5069D1A}" dt="2023-12-14T17:23:08.321" v="220" actId="26606"/>
          <ac:spMkLst>
            <pc:docMk/>
            <pc:sldMk cId="975158468" sldId="358"/>
            <ac:spMk id="40" creationId="{D7D9F91F-72C9-4DB9-ABD0-A8180D8262D5}"/>
          </ac:spMkLst>
        </pc:spChg>
        <pc:spChg chg="add del">
          <ac:chgData name="Vanipenta, Venkata Ravamma" userId="0b7e97f4-48ad-4d21-be07-9caa3603a62e" providerId="ADAL" clId="{51E72AF3-DF0A-4607-9AC0-CCFEE5069D1A}" dt="2023-12-14T17:23:08.321" v="220" actId="26606"/>
          <ac:spMkLst>
            <pc:docMk/>
            <pc:sldMk cId="975158468" sldId="358"/>
            <ac:spMk id="42" creationId="{BE016956-CE9F-4946-8834-A8BC3529D0F6}"/>
          </ac:spMkLst>
        </pc:spChg>
        <pc:spChg chg="add">
          <ac:chgData name="Vanipenta, Venkata Ravamma" userId="0b7e97f4-48ad-4d21-be07-9caa3603a62e" providerId="ADAL" clId="{51E72AF3-DF0A-4607-9AC0-CCFEE5069D1A}" dt="2023-12-14T17:23:08.324" v="221" actId="26606"/>
          <ac:spMkLst>
            <pc:docMk/>
            <pc:sldMk cId="975158468" sldId="358"/>
            <ac:spMk id="44" creationId="{799448F2-0E5B-42DA-B2D1-11A14E947BD4}"/>
          </ac:spMkLst>
        </pc:spChg>
        <pc:spChg chg="add">
          <ac:chgData name="Vanipenta, Venkata Ravamma" userId="0b7e97f4-48ad-4d21-be07-9caa3603a62e" providerId="ADAL" clId="{51E72AF3-DF0A-4607-9AC0-CCFEE5069D1A}" dt="2023-12-14T17:23:08.324" v="221" actId="26606"/>
          <ac:spMkLst>
            <pc:docMk/>
            <pc:sldMk cId="975158468" sldId="358"/>
            <ac:spMk id="45" creationId="{4E8A7552-20E1-4F34-ADAB-C1DB6634D47E}"/>
          </ac:spMkLst>
        </pc:spChg>
        <pc:picChg chg="add mod ord">
          <ac:chgData name="Vanipenta, Venkata Ravamma" userId="0b7e97f4-48ad-4d21-be07-9caa3603a62e" providerId="ADAL" clId="{51E72AF3-DF0A-4607-9AC0-CCFEE5069D1A}" dt="2023-12-14T17:23:08.324" v="221" actId="26606"/>
          <ac:picMkLst>
            <pc:docMk/>
            <pc:sldMk cId="975158468" sldId="358"/>
            <ac:picMk id="3" creationId="{97BC94F3-62C6-3F5A-4943-1F073BB8FF3B}"/>
          </ac:picMkLst>
        </pc:picChg>
        <pc:picChg chg="add mod ord">
          <ac:chgData name="Vanipenta, Venkata Ravamma" userId="0b7e97f4-48ad-4d21-be07-9caa3603a62e" providerId="ADAL" clId="{51E72AF3-DF0A-4607-9AC0-CCFEE5069D1A}" dt="2023-12-14T17:23:08.321" v="220" actId="26606"/>
          <ac:picMkLst>
            <pc:docMk/>
            <pc:sldMk cId="975158468" sldId="358"/>
            <ac:picMk id="5" creationId="{688B60EC-7544-79ED-3AEE-DA9A9BB7313F}"/>
          </ac:picMkLst>
        </pc:picChg>
        <pc:picChg chg="add mod">
          <ac:chgData name="Vanipenta, Venkata Ravamma" userId="0b7e97f4-48ad-4d21-be07-9caa3603a62e" providerId="ADAL" clId="{51E72AF3-DF0A-4607-9AC0-CCFEE5069D1A}" dt="2023-12-14T17:23:08.324" v="221" actId="26606"/>
          <ac:picMkLst>
            <pc:docMk/>
            <pc:sldMk cId="975158468" sldId="358"/>
            <ac:picMk id="7" creationId="{E4503911-0540-3163-FE09-A8306EACD61B}"/>
          </ac:picMkLst>
        </pc:picChg>
        <pc:cxnChg chg="add del">
          <ac:chgData name="Vanipenta, Venkata Ravamma" userId="0b7e97f4-48ad-4d21-be07-9caa3603a62e" providerId="ADAL" clId="{51E72AF3-DF0A-4607-9AC0-CCFEE5069D1A}" dt="2023-12-14T17:22:16.451" v="208" actId="26606"/>
          <ac:cxnSpMkLst>
            <pc:docMk/>
            <pc:sldMk cId="975158468" sldId="358"/>
            <ac:cxnSpMk id="21" creationId="{D4BDCD00-BA97-40D8-93CD-0A9CA931BE17}"/>
          </ac:cxnSpMkLst>
        </pc:cxnChg>
        <pc:cxnChg chg="add del">
          <ac:chgData name="Vanipenta, Venkata Ravamma" userId="0b7e97f4-48ad-4d21-be07-9caa3603a62e" providerId="ADAL" clId="{51E72AF3-DF0A-4607-9AC0-CCFEE5069D1A}" dt="2023-12-14T17:22:16.451" v="208" actId="26606"/>
          <ac:cxnSpMkLst>
            <pc:docMk/>
            <pc:sldMk cId="975158468" sldId="358"/>
            <ac:cxnSpMk id="22" creationId="{2D631E40-F51C-4828-B23B-DF903513296E}"/>
          </ac:cxnSpMkLst>
        </pc:cxnChg>
        <pc:cxnChg chg="add del">
          <ac:chgData name="Vanipenta, Venkata Ravamma" userId="0b7e97f4-48ad-4d21-be07-9caa3603a62e" providerId="ADAL" clId="{51E72AF3-DF0A-4607-9AC0-CCFEE5069D1A}" dt="2023-12-14T17:22:23.046" v="212" actId="26606"/>
          <ac:cxnSpMkLst>
            <pc:docMk/>
            <pc:sldMk cId="975158468" sldId="358"/>
            <ac:cxnSpMk id="27" creationId="{D4BDCD00-BA97-40D8-93CD-0A9CA931BE17}"/>
          </ac:cxnSpMkLst>
        </pc:cxnChg>
        <pc:cxnChg chg="add del">
          <ac:chgData name="Vanipenta, Venkata Ravamma" userId="0b7e97f4-48ad-4d21-be07-9caa3603a62e" providerId="ADAL" clId="{51E72AF3-DF0A-4607-9AC0-CCFEE5069D1A}" dt="2023-12-14T17:22:23.046" v="212" actId="26606"/>
          <ac:cxnSpMkLst>
            <pc:docMk/>
            <pc:sldMk cId="975158468" sldId="358"/>
            <ac:cxnSpMk id="28" creationId="{2D631E40-F51C-4828-B23B-DF903513296E}"/>
          </ac:cxnSpMkLst>
        </pc:cxnChg>
      </pc:sldChg>
      <pc:sldChg chg="addSp delSp modSp new mod setBg">
        <pc:chgData name="Vanipenta, Venkata Ravamma" userId="0b7e97f4-48ad-4d21-be07-9caa3603a62e" providerId="ADAL" clId="{51E72AF3-DF0A-4607-9AC0-CCFEE5069D1A}" dt="2023-12-14T17:59:15.708" v="234" actId="26606"/>
        <pc:sldMkLst>
          <pc:docMk/>
          <pc:sldMk cId="162445100" sldId="359"/>
        </pc:sldMkLst>
        <pc:spChg chg="add del">
          <ac:chgData name="Vanipenta, Venkata Ravamma" userId="0b7e97f4-48ad-4d21-be07-9caa3603a62e" providerId="ADAL" clId="{51E72AF3-DF0A-4607-9AC0-CCFEE5069D1A}" dt="2023-12-14T17:59:15.708" v="234" actId="26606"/>
          <ac:spMkLst>
            <pc:docMk/>
            <pc:sldMk cId="162445100" sldId="359"/>
            <ac:spMk id="12" creationId="{DAB4CACB-F040-42C8-BAB4-EF293B16E710}"/>
          </ac:spMkLst>
        </pc:spChg>
        <pc:spChg chg="add del">
          <ac:chgData name="Vanipenta, Venkata Ravamma" userId="0b7e97f4-48ad-4d21-be07-9caa3603a62e" providerId="ADAL" clId="{51E72AF3-DF0A-4607-9AC0-CCFEE5069D1A}" dt="2023-12-14T17:59:15.708" v="234" actId="26606"/>
          <ac:spMkLst>
            <pc:docMk/>
            <pc:sldMk cId="162445100" sldId="359"/>
            <ac:spMk id="16" creationId="{CBCD6488-6A94-4486-9EC5-91E9BCEA2BAA}"/>
          </ac:spMkLst>
        </pc:spChg>
        <pc:spChg chg="add del">
          <ac:chgData name="Vanipenta, Venkata Ravamma" userId="0b7e97f4-48ad-4d21-be07-9caa3603a62e" providerId="ADAL" clId="{51E72AF3-DF0A-4607-9AC0-CCFEE5069D1A}" dt="2023-12-14T17:59:00.839" v="231" actId="26606"/>
          <ac:spMkLst>
            <pc:docMk/>
            <pc:sldMk cId="162445100" sldId="359"/>
            <ac:spMk id="27" creationId="{799448F2-0E5B-42DA-B2D1-11A14E947BD4}"/>
          </ac:spMkLst>
        </pc:spChg>
        <pc:spChg chg="add del">
          <ac:chgData name="Vanipenta, Venkata Ravamma" userId="0b7e97f4-48ad-4d21-be07-9caa3603a62e" providerId="ADAL" clId="{51E72AF3-DF0A-4607-9AC0-CCFEE5069D1A}" dt="2023-12-14T17:59:00.839" v="231" actId="26606"/>
          <ac:spMkLst>
            <pc:docMk/>
            <pc:sldMk cId="162445100" sldId="359"/>
            <ac:spMk id="29" creationId="{4E8A7552-20E1-4F34-ADAB-C1DB6634D47E}"/>
          </ac:spMkLst>
        </pc:spChg>
        <pc:spChg chg="add">
          <ac:chgData name="Vanipenta, Venkata Ravamma" userId="0b7e97f4-48ad-4d21-be07-9caa3603a62e" providerId="ADAL" clId="{51E72AF3-DF0A-4607-9AC0-CCFEE5069D1A}" dt="2023-12-14T17:59:15.708" v="234" actId="26606"/>
          <ac:spMkLst>
            <pc:docMk/>
            <pc:sldMk cId="162445100" sldId="359"/>
            <ac:spMk id="33" creationId="{01C7B46D-2FEF-4FAA-915B-8B21A66BB647}"/>
          </ac:spMkLst>
        </pc:spChg>
        <pc:spChg chg="add">
          <ac:chgData name="Vanipenta, Venkata Ravamma" userId="0b7e97f4-48ad-4d21-be07-9caa3603a62e" providerId="ADAL" clId="{51E72AF3-DF0A-4607-9AC0-CCFEE5069D1A}" dt="2023-12-14T17:59:15.708" v="234" actId="26606"/>
          <ac:spMkLst>
            <pc:docMk/>
            <pc:sldMk cId="162445100" sldId="359"/>
            <ac:spMk id="34" creationId="{BFDC535F-AC0A-417D-96AB-6706BECACD95}"/>
          </ac:spMkLst>
        </pc:spChg>
        <pc:spChg chg="add">
          <ac:chgData name="Vanipenta, Venkata Ravamma" userId="0b7e97f4-48ad-4d21-be07-9caa3603a62e" providerId="ADAL" clId="{51E72AF3-DF0A-4607-9AC0-CCFEE5069D1A}" dt="2023-12-14T17:59:15.708" v="234" actId="26606"/>
          <ac:spMkLst>
            <pc:docMk/>
            <pc:sldMk cId="162445100" sldId="359"/>
            <ac:spMk id="35" creationId="{97AAAF8E-31DB-4148-8FCA-4D8233D691C6}"/>
          </ac:spMkLst>
        </pc:spChg>
        <pc:spChg chg="add">
          <ac:chgData name="Vanipenta, Venkata Ravamma" userId="0b7e97f4-48ad-4d21-be07-9caa3603a62e" providerId="ADAL" clId="{51E72AF3-DF0A-4607-9AC0-CCFEE5069D1A}" dt="2023-12-14T17:59:15.708" v="234" actId="26606"/>
          <ac:spMkLst>
            <pc:docMk/>
            <pc:sldMk cId="162445100" sldId="359"/>
            <ac:spMk id="36" creationId="{AA274328-4774-4DF9-BA53-452565122FBB}"/>
          </ac:spMkLst>
        </pc:spChg>
        <pc:grpChg chg="add del">
          <ac:chgData name="Vanipenta, Venkata Ravamma" userId="0b7e97f4-48ad-4d21-be07-9caa3603a62e" providerId="ADAL" clId="{51E72AF3-DF0A-4607-9AC0-CCFEE5069D1A}" dt="2023-12-14T17:59:15.708" v="234" actId="26606"/>
          <ac:grpSpMkLst>
            <pc:docMk/>
            <pc:sldMk cId="162445100" sldId="359"/>
            <ac:grpSpMk id="18" creationId="{AC82F602-8DEC-4503-A8EE-78C40239CF2C}"/>
          </ac:grpSpMkLst>
        </pc:grpChg>
        <pc:picChg chg="add mod ord">
          <ac:chgData name="Vanipenta, Venkata Ravamma" userId="0b7e97f4-48ad-4d21-be07-9caa3603a62e" providerId="ADAL" clId="{51E72AF3-DF0A-4607-9AC0-CCFEE5069D1A}" dt="2023-12-14T17:59:15.708" v="234" actId="26606"/>
          <ac:picMkLst>
            <pc:docMk/>
            <pc:sldMk cId="162445100" sldId="359"/>
            <ac:picMk id="3" creationId="{774BC4CB-3DA2-9C08-335E-1936D5ED574E}"/>
          </ac:picMkLst>
        </pc:picChg>
        <pc:picChg chg="add del">
          <ac:chgData name="Vanipenta, Venkata Ravamma" userId="0b7e97f4-48ad-4d21-be07-9caa3603a62e" providerId="ADAL" clId="{51E72AF3-DF0A-4607-9AC0-CCFEE5069D1A}" dt="2023-12-14T17:54:35.768" v="224" actId="478"/>
          <ac:picMkLst>
            <pc:docMk/>
            <pc:sldMk cId="162445100" sldId="359"/>
            <ac:picMk id="5" creationId="{1094900E-C6DA-7813-5A2B-8A2A93DCEA3E}"/>
          </ac:picMkLst>
        </pc:picChg>
        <pc:picChg chg="add mod">
          <ac:chgData name="Vanipenta, Venkata Ravamma" userId="0b7e97f4-48ad-4d21-be07-9caa3603a62e" providerId="ADAL" clId="{51E72AF3-DF0A-4607-9AC0-CCFEE5069D1A}" dt="2023-12-14T17:59:15.708" v="234" actId="26606"/>
          <ac:picMkLst>
            <pc:docMk/>
            <pc:sldMk cId="162445100" sldId="359"/>
            <ac:picMk id="7" creationId="{DDDC9DD6-E348-A520-B09F-35E4D79AA4CA}"/>
          </ac:picMkLst>
        </pc:picChg>
        <pc:picChg chg="add del">
          <ac:chgData name="Vanipenta, Venkata Ravamma" userId="0b7e97f4-48ad-4d21-be07-9caa3603a62e" providerId="ADAL" clId="{51E72AF3-DF0A-4607-9AC0-CCFEE5069D1A}" dt="2023-12-14T17:58:50.057" v="228" actId="478"/>
          <ac:picMkLst>
            <pc:docMk/>
            <pc:sldMk cId="162445100" sldId="359"/>
            <ac:picMk id="9" creationId="{1B55FAC3-1A23-0673-7AC9-B9E02DC6A4D7}"/>
          </ac:picMkLst>
        </pc:picChg>
        <pc:picChg chg="add mod ord">
          <ac:chgData name="Vanipenta, Venkata Ravamma" userId="0b7e97f4-48ad-4d21-be07-9caa3603a62e" providerId="ADAL" clId="{51E72AF3-DF0A-4607-9AC0-CCFEE5069D1A}" dt="2023-12-14T17:59:15.708" v="234" actId="26606"/>
          <ac:picMkLst>
            <pc:docMk/>
            <pc:sldMk cId="162445100" sldId="359"/>
            <ac:picMk id="11" creationId="{6D80DBBB-C764-65CD-C73C-662C83DE65C1}"/>
          </ac:picMkLst>
        </pc:picChg>
        <pc:picChg chg="add del">
          <ac:chgData name="Vanipenta, Venkata Ravamma" userId="0b7e97f4-48ad-4d21-be07-9caa3603a62e" providerId="ADAL" clId="{51E72AF3-DF0A-4607-9AC0-CCFEE5069D1A}" dt="2023-12-14T17:59:15.708" v="234" actId="26606"/>
          <ac:picMkLst>
            <pc:docMk/>
            <pc:sldMk cId="162445100" sldId="359"/>
            <ac:picMk id="14" creationId="{D6C5C6B7-B038-40DE-9BBF-E219006E0C5D}"/>
          </ac:picMkLst>
        </pc:picChg>
        <pc:cxnChg chg="add del">
          <ac:chgData name="Vanipenta, Venkata Ravamma" userId="0b7e97f4-48ad-4d21-be07-9caa3603a62e" providerId="ADAL" clId="{51E72AF3-DF0A-4607-9AC0-CCFEE5069D1A}" dt="2023-12-14T17:59:15.704" v="233" actId="26606"/>
          <ac:cxnSpMkLst>
            <pc:docMk/>
            <pc:sldMk cId="162445100" sldId="359"/>
            <ac:cxnSpMk id="31" creationId="{D4BDCD00-BA97-40D8-93CD-0A9CA931BE17}"/>
          </ac:cxnSpMkLst>
        </pc:cxnChg>
        <pc:cxnChg chg="add del">
          <ac:chgData name="Vanipenta, Venkata Ravamma" userId="0b7e97f4-48ad-4d21-be07-9caa3603a62e" providerId="ADAL" clId="{51E72AF3-DF0A-4607-9AC0-CCFEE5069D1A}" dt="2023-12-14T17:59:15.704" v="233" actId="26606"/>
          <ac:cxnSpMkLst>
            <pc:docMk/>
            <pc:sldMk cId="162445100" sldId="359"/>
            <ac:cxnSpMk id="32" creationId="{2D631E40-F51C-4828-B23B-DF903513296E}"/>
          </ac:cxnSpMkLst>
        </pc:cxnChg>
      </pc:sldChg>
      <pc:sldChg chg="addSp new mod">
        <pc:chgData name="Vanipenta, Venkata Ravamma" userId="0b7e97f4-48ad-4d21-be07-9caa3603a62e" providerId="ADAL" clId="{51E72AF3-DF0A-4607-9AC0-CCFEE5069D1A}" dt="2023-12-14T18:05:17.223" v="235" actId="22"/>
        <pc:sldMkLst>
          <pc:docMk/>
          <pc:sldMk cId="2910709643" sldId="360"/>
        </pc:sldMkLst>
        <pc:picChg chg="add">
          <ac:chgData name="Vanipenta, Venkata Ravamma" userId="0b7e97f4-48ad-4d21-be07-9caa3603a62e" providerId="ADAL" clId="{51E72AF3-DF0A-4607-9AC0-CCFEE5069D1A}" dt="2023-12-14T18:05:17.223" v="235" actId="22"/>
          <ac:picMkLst>
            <pc:docMk/>
            <pc:sldMk cId="2910709643" sldId="360"/>
            <ac:picMk id="3" creationId="{61CA88CC-1331-4830-BB3C-CBD91EE8FE07}"/>
          </ac:picMkLst>
        </pc:picChg>
      </pc:sldChg>
      <pc:sldChg chg="addSp delSp modSp new mod setBg">
        <pc:chgData name="Vanipenta, Venkata Ravamma" userId="0b7e97f4-48ad-4d21-be07-9caa3603a62e" providerId="ADAL" clId="{51E72AF3-DF0A-4607-9AC0-CCFEE5069D1A}" dt="2023-12-14T18:08:46.459" v="242" actId="22"/>
        <pc:sldMkLst>
          <pc:docMk/>
          <pc:sldMk cId="2830126298" sldId="361"/>
        </pc:sldMkLst>
        <pc:spChg chg="add del">
          <ac:chgData name="Vanipenta, Venkata Ravamma" userId="0b7e97f4-48ad-4d21-be07-9caa3603a62e" providerId="ADAL" clId="{51E72AF3-DF0A-4607-9AC0-CCFEE5069D1A}" dt="2023-12-14T18:06:41.073" v="238" actId="26606"/>
          <ac:spMkLst>
            <pc:docMk/>
            <pc:sldMk cId="2830126298" sldId="361"/>
            <ac:spMk id="8" creationId="{544958B8-57B6-4B37-8A18-D54A32EC2D37}"/>
          </ac:spMkLst>
        </pc:spChg>
        <pc:spChg chg="add del">
          <ac:chgData name="Vanipenta, Venkata Ravamma" userId="0b7e97f4-48ad-4d21-be07-9caa3603a62e" providerId="ADAL" clId="{51E72AF3-DF0A-4607-9AC0-CCFEE5069D1A}" dt="2023-12-14T18:06:41.073" v="238" actId="26606"/>
          <ac:spMkLst>
            <pc:docMk/>
            <pc:sldMk cId="2830126298" sldId="361"/>
            <ac:spMk id="10" creationId="{B7E4A740-3A69-42A5-8AC0-3905D518F419}"/>
          </ac:spMkLst>
        </pc:spChg>
        <pc:spChg chg="add">
          <ac:chgData name="Vanipenta, Venkata Ravamma" userId="0b7e97f4-48ad-4d21-be07-9caa3603a62e" providerId="ADAL" clId="{51E72AF3-DF0A-4607-9AC0-CCFEE5069D1A}" dt="2023-12-14T18:06:41.134" v="239" actId="26606"/>
          <ac:spMkLst>
            <pc:docMk/>
            <pc:sldMk cId="2830126298" sldId="361"/>
            <ac:spMk id="18" creationId="{DEB4B82D-A989-40D8-A457-F1D9C0345509}"/>
          </ac:spMkLst>
        </pc:spChg>
        <pc:grpChg chg="add del">
          <ac:chgData name="Vanipenta, Venkata Ravamma" userId="0b7e97f4-48ad-4d21-be07-9caa3603a62e" providerId="ADAL" clId="{51E72AF3-DF0A-4607-9AC0-CCFEE5069D1A}" dt="2023-12-14T18:06:41.073" v="238" actId="26606"/>
          <ac:grpSpMkLst>
            <pc:docMk/>
            <pc:sldMk cId="2830126298" sldId="361"/>
            <ac:grpSpMk id="12" creationId="{8283C010-53D7-404B-9300-DB1BAE1EAE91}"/>
          </ac:grpSpMkLst>
        </pc:grpChg>
        <pc:grpChg chg="add">
          <ac:chgData name="Vanipenta, Venkata Ravamma" userId="0b7e97f4-48ad-4d21-be07-9caa3603a62e" providerId="ADAL" clId="{51E72AF3-DF0A-4607-9AC0-CCFEE5069D1A}" dt="2023-12-14T18:06:41.134" v="239" actId="26606"/>
          <ac:grpSpMkLst>
            <pc:docMk/>
            <pc:sldMk cId="2830126298" sldId="361"/>
            <ac:grpSpMk id="20" creationId="{67034349-EB95-4DEC-941A-A5BEB23CCC1B}"/>
          </ac:grpSpMkLst>
        </pc:grpChg>
        <pc:picChg chg="add mod">
          <ac:chgData name="Vanipenta, Venkata Ravamma" userId="0b7e97f4-48ad-4d21-be07-9caa3603a62e" providerId="ADAL" clId="{51E72AF3-DF0A-4607-9AC0-CCFEE5069D1A}" dt="2023-12-14T18:08:44.729" v="240" actId="27614"/>
          <ac:picMkLst>
            <pc:docMk/>
            <pc:sldMk cId="2830126298" sldId="361"/>
            <ac:picMk id="3" creationId="{64846605-F8CF-365D-AED4-D87C701E575F}"/>
          </ac:picMkLst>
        </pc:picChg>
        <pc:picChg chg="add del">
          <ac:chgData name="Vanipenta, Venkata Ravamma" userId="0b7e97f4-48ad-4d21-be07-9caa3603a62e" providerId="ADAL" clId="{51E72AF3-DF0A-4607-9AC0-CCFEE5069D1A}" dt="2023-12-14T18:08:46.459" v="242" actId="22"/>
          <ac:picMkLst>
            <pc:docMk/>
            <pc:sldMk cId="2830126298" sldId="361"/>
            <ac:picMk id="5" creationId="{17FE78A1-3F41-1647-2B25-24F7CACDDB95}"/>
          </ac:picMkLst>
        </pc:picChg>
        <pc:picChg chg="add">
          <ac:chgData name="Vanipenta, Venkata Ravamma" userId="0b7e97f4-48ad-4d21-be07-9caa3603a62e" providerId="ADAL" clId="{51E72AF3-DF0A-4607-9AC0-CCFEE5069D1A}" dt="2023-12-14T18:06:41.134" v="239" actId="26606"/>
          <ac:picMkLst>
            <pc:docMk/>
            <pc:sldMk cId="2830126298" sldId="361"/>
            <ac:picMk id="19" creationId="{14E99EC7-4ECA-46FD-A4EE-C28A8AC67373}"/>
          </ac:picMkLst>
        </pc:picChg>
      </pc:sldChg>
      <pc:sldChg chg="addSp new mod">
        <pc:chgData name="Vanipenta, Venkata Ravamma" userId="0b7e97f4-48ad-4d21-be07-9caa3603a62e" providerId="ADAL" clId="{51E72AF3-DF0A-4607-9AC0-CCFEE5069D1A}" dt="2023-12-14T18:09:08.585" v="244" actId="22"/>
        <pc:sldMkLst>
          <pc:docMk/>
          <pc:sldMk cId="622612391" sldId="362"/>
        </pc:sldMkLst>
        <pc:picChg chg="add">
          <ac:chgData name="Vanipenta, Venkata Ravamma" userId="0b7e97f4-48ad-4d21-be07-9caa3603a62e" providerId="ADAL" clId="{51E72AF3-DF0A-4607-9AC0-CCFEE5069D1A}" dt="2023-12-14T18:08:48.814" v="243" actId="22"/>
          <ac:picMkLst>
            <pc:docMk/>
            <pc:sldMk cId="622612391" sldId="362"/>
            <ac:picMk id="3" creationId="{5D811A82-5B6F-D592-CE5A-309F7107C83B}"/>
          </ac:picMkLst>
        </pc:picChg>
        <pc:picChg chg="add">
          <ac:chgData name="Vanipenta, Venkata Ravamma" userId="0b7e97f4-48ad-4d21-be07-9caa3603a62e" providerId="ADAL" clId="{51E72AF3-DF0A-4607-9AC0-CCFEE5069D1A}" dt="2023-12-14T18:09:08.585" v="244" actId="22"/>
          <ac:picMkLst>
            <pc:docMk/>
            <pc:sldMk cId="622612391" sldId="362"/>
            <ac:picMk id="5" creationId="{BA203191-DD3A-4CE6-0572-62C238917A99}"/>
          </ac:picMkLst>
        </pc:picChg>
      </pc:sldChg>
      <pc:sldChg chg="addSp modSp new mod setBg">
        <pc:chgData name="Vanipenta, Venkata Ravamma" userId="0b7e97f4-48ad-4d21-be07-9caa3603a62e" providerId="ADAL" clId="{51E72AF3-DF0A-4607-9AC0-CCFEE5069D1A}" dt="2023-12-14T18:22:56.175" v="247" actId="26606"/>
        <pc:sldMkLst>
          <pc:docMk/>
          <pc:sldMk cId="24506298" sldId="363"/>
        </pc:sldMkLst>
        <pc:spChg chg="add">
          <ac:chgData name="Vanipenta, Venkata Ravamma" userId="0b7e97f4-48ad-4d21-be07-9caa3603a62e" providerId="ADAL" clId="{51E72AF3-DF0A-4607-9AC0-CCFEE5069D1A}" dt="2023-12-14T18:22:56.175" v="247" actId="26606"/>
          <ac:spMkLst>
            <pc:docMk/>
            <pc:sldMk cId="24506298" sldId="363"/>
            <ac:spMk id="10" creationId="{DAB4CACB-F040-42C8-BAB4-EF293B16E710}"/>
          </ac:spMkLst>
        </pc:spChg>
        <pc:spChg chg="add">
          <ac:chgData name="Vanipenta, Venkata Ravamma" userId="0b7e97f4-48ad-4d21-be07-9caa3603a62e" providerId="ADAL" clId="{51E72AF3-DF0A-4607-9AC0-CCFEE5069D1A}" dt="2023-12-14T18:22:56.175" v="247" actId="26606"/>
          <ac:spMkLst>
            <pc:docMk/>
            <pc:sldMk cId="24506298" sldId="363"/>
            <ac:spMk id="14" creationId="{CBCD6488-6A94-4486-9EC5-91E9BCEA2BAA}"/>
          </ac:spMkLst>
        </pc:spChg>
        <pc:grpChg chg="add">
          <ac:chgData name="Vanipenta, Venkata Ravamma" userId="0b7e97f4-48ad-4d21-be07-9caa3603a62e" providerId="ADAL" clId="{51E72AF3-DF0A-4607-9AC0-CCFEE5069D1A}" dt="2023-12-14T18:22:56.175" v="247" actId="26606"/>
          <ac:grpSpMkLst>
            <pc:docMk/>
            <pc:sldMk cId="24506298" sldId="363"/>
            <ac:grpSpMk id="16" creationId="{AC82F602-8DEC-4503-A8EE-78C40239CF2C}"/>
          </ac:grpSpMkLst>
        </pc:grpChg>
        <pc:picChg chg="add mod">
          <ac:chgData name="Vanipenta, Venkata Ravamma" userId="0b7e97f4-48ad-4d21-be07-9caa3603a62e" providerId="ADAL" clId="{51E72AF3-DF0A-4607-9AC0-CCFEE5069D1A}" dt="2023-12-14T18:22:56.175" v="247" actId="26606"/>
          <ac:picMkLst>
            <pc:docMk/>
            <pc:sldMk cId="24506298" sldId="363"/>
            <ac:picMk id="3" creationId="{5F57AA99-F1F9-9BED-2777-C5DA3E6076FD}"/>
          </ac:picMkLst>
        </pc:picChg>
        <pc:picChg chg="add mod">
          <ac:chgData name="Vanipenta, Venkata Ravamma" userId="0b7e97f4-48ad-4d21-be07-9caa3603a62e" providerId="ADAL" clId="{51E72AF3-DF0A-4607-9AC0-CCFEE5069D1A}" dt="2023-12-14T18:22:56.175" v="247" actId="26606"/>
          <ac:picMkLst>
            <pc:docMk/>
            <pc:sldMk cId="24506298" sldId="363"/>
            <ac:picMk id="5" creationId="{3A2C63F4-E69C-8848-432D-E69CB5B9681F}"/>
          </ac:picMkLst>
        </pc:picChg>
        <pc:picChg chg="add">
          <ac:chgData name="Vanipenta, Venkata Ravamma" userId="0b7e97f4-48ad-4d21-be07-9caa3603a62e" providerId="ADAL" clId="{51E72AF3-DF0A-4607-9AC0-CCFEE5069D1A}" dt="2023-12-14T18:22:56.175" v="247" actId="26606"/>
          <ac:picMkLst>
            <pc:docMk/>
            <pc:sldMk cId="24506298" sldId="363"/>
            <ac:picMk id="12" creationId="{D6C5C6B7-B038-40DE-9BBF-E219006E0C5D}"/>
          </ac:picMkLst>
        </pc:picChg>
      </pc:sldChg>
      <pc:sldChg chg="addSp new mod">
        <pc:chgData name="Vanipenta, Venkata Ravamma" userId="0b7e97f4-48ad-4d21-be07-9caa3603a62e" providerId="ADAL" clId="{51E72AF3-DF0A-4607-9AC0-CCFEE5069D1A}" dt="2023-12-14T18:28:24.190" v="248" actId="22"/>
        <pc:sldMkLst>
          <pc:docMk/>
          <pc:sldMk cId="3082182841" sldId="364"/>
        </pc:sldMkLst>
        <pc:picChg chg="add">
          <ac:chgData name="Vanipenta, Venkata Ravamma" userId="0b7e97f4-48ad-4d21-be07-9caa3603a62e" providerId="ADAL" clId="{51E72AF3-DF0A-4607-9AC0-CCFEE5069D1A}" dt="2023-12-14T18:28:24.190" v="248" actId="22"/>
          <ac:picMkLst>
            <pc:docMk/>
            <pc:sldMk cId="3082182841" sldId="364"/>
            <ac:picMk id="3" creationId="{E67CDC4B-7D68-14A2-715D-1036780CDC5D}"/>
          </ac:picMkLst>
        </pc:picChg>
      </pc:sldChg>
      <pc:sldChg chg="addSp new mod">
        <pc:chgData name="Vanipenta, Venkata Ravamma" userId="0b7e97f4-48ad-4d21-be07-9caa3603a62e" providerId="ADAL" clId="{51E72AF3-DF0A-4607-9AC0-CCFEE5069D1A}" dt="2023-12-15T12:13:59.014" v="249" actId="22"/>
        <pc:sldMkLst>
          <pc:docMk/>
          <pc:sldMk cId="2746415732" sldId="365"/>
        </pc:sldMkLst>
        <pc:picChg chg="add">
          <ac:chgData name="Vanipenta, Venkata Ravamma" userId="0b7e97f4-48ad-4d21-be07-9caa3603a62e" providerId="ADAL" clId="{51E72AF3-DF0A-4607-9AC0-CCFEE5069D1A}" dt="2023-12-15T12:13:59.014" v="249" actId="22"/>
          <ac:picMkLst>
            <pc:docMk/>
            <pc:sldMk cId="2746415732" sldId="365"/>
            <ac:picMk id="3" creationId="{65C1359D-FB47-76AF-2AA9-8A4BC69C5339}"/>
          </ac:picMkLst>
        </pc:picChg>
      </pc:sldChg>
      <pc:sldChg chg="addSp new mod">
        <pc:chgData name="Vanipenta, Venkata Ravamma" userId="0b7e97f4-48ad-4d21-be07-9caa3603a62e" providerId="ADAL" clId="{51E72AF3-DF0A-4607-9AC0-CCFEE5069D1A}" dt="2023-12-15T12:23:21.855" v="250" actId="22"/>
        <pc:sldMkLst>
          <pc:docMk/>
          <pc:sldMk cId="3002466700" sldId="366"/>
        </pc:sldMkLst>
        <pc:picChg chg="add">
          <ac:chgData name="Vanipenta, Venkata Ravamma" userId="0b7e97f4-48ad-4d21-be07-9caa3603a62e" providerId="ADAL" clId="{51E72AF3-DF0A-4607-9AC0-CCFEE5069D1A}" dt="2023-12-15T12:23:21.855" v="250" actId="22"/>
          <ac:picMkLst>
            <pc:docMk/>
            <pc:sldMk cId="3002466700" sldId="366"/>
            <ac:picMk id="3" creationId="{18617B77-93EE-6362-6BEF-D416538529E7}"/>
          </ac:picMkLst>
        </pc:picChg>
      </pc:sldChg>
      <pc:sldChg chg="addSp delSp modSp new mod setBg">
        <pc:chgData name="Vanipenta, Venkata Ravamma" userId="0b7e97f4-48ad-4d21-be07-9caa3603a62e" providerId="ADAL" clId="{51E72AF3-DF0A-4607-9AC0-CCFEE5069D1A}" dt="2023-12-15T14:20:20.852" v="362" actId="478"/>
        <pc:sldMkLst>
          <pc:docMk/>
          <pc:sldMk cId="4019293785" sldId="367"/>
        </pc:sldMkLst>
        <pc:spChg chg="add mod ord">
          <ac:chgData name="Vanipenta, Venkata Ravamma" userId="0b7e97f4-48ad-4d21-be07-9caa3603a62e" providerId="ADAL" clId="{51E72AF3-DF0A-4607-9AC0-CCFEE5069D1A}" dt="2023-12-15T13:49:36.654" v="360" actId="26606"/>
          <ac:spMkLst>
            <pc:docMk/>
            <pc:sldMk cId="4019293785" sldId="367"/>
            <ac:spMk id="4" creationId="{3636C1AA-4B89-27AD-4CF2-A87A324D2BAD}"/>
          </ac:spMkLst>
        </pc:spChg>
        <pc:spChg chg="add del">
          <ac:chgData name="Vanipenta, Venkata Ravamma" userId="0b7e97f4-48ad-4d21-be07-9caa3603a62e" providerId="ADAL" clId="{51E72AF3-DF0A-4607-9AC0-CCFEE5069D1A}" dt="2023-12-15T13:49:36.654" v="360" actId="26606"/>
          <ac:spMkLst>
            <pc:docMk/>
            <pc:sldMk cId="4019293785" sldId="367"/>
            <ac:spMk id="17" creationId="{75E66D3F-14EA-4BCD-819B-EEF581746B88}"/>
          </ac:spMkLst>
        </pc:spChg>
        <pc:spChg chg="add del">
          <ac:chgData name="Vanipenta, Venkata Ravamma" userId="0b7e97f4-48ad-4d21-be07-9caa3603a62e" providerId="ADAL" clId="{51E72AF3-DF0A-4607-9AC0-CCFEE5069D1A}" dt="2023-12-15T13:49:36.654" v="360" actId="26606"/>
          <ac:spMkLst>
            <pc:docMk/>
            <pc:sldMk cId="4019293785" sldId="367"/>
            <ac:spMk id="25" creationId="{DD5289D1-D3B7-4C53-823E-280A79C02EBF}"/>
          </ac:spMkLst>
        </pc:spChg>
        <pc:spChg chg="add">
          <ac:chgData name="Vanipenta, Venkata Ravamma" userId="0b7e97f4-48ad-4d21-be07-9caa3603a62e" providerId="ADAL" clId="{51E72AF3-DF0A-4607-9AC0-CCFEE5069D1A}" dt="2023-12-15T13:49:36.654" v="360" actId="26606"/>
          <ac:spMkLst>
            <pc:docMk/>
            <pc:sldMk cId="4019293785" sldId="367"/>
            <ac:spMk id="40" creationId="{AFF43104-F524-418A-A0E3-3146340ABA89}"/>
          </ac:spMkLst>
        </pc:spChg>
        <pc:spChg chg="add">
          <ac:chgData name="Vanipenta, Venkata Ravamma" userId="0b7e97f4-48ad-4d21-be07-9caa3603a62e" providerId="ADAL" clId="{51E72AF3-DF0A-4607-9AC0-CCFEE5069D1A}" dt="2023-12-15T13:49:36.654" v="360" actId="26606"/>
          <ac:spMkLst>
            <pc:docMk/>
            <pc:sldMk cId="4019293785" sldId="367"/>
            <ac:spMk id="48" creationId="{B6ABA3F9-ECC4-45D8-8538-B7EEC4D27651}"/>
          </ac:spMkLst>
        </pc:spChg>
        <pc:grpChg chg="add del">
          <ac:chgData name="Vanipenta, Venkata Ravamma" userId="0b7e97f4-48ad-4d21-be07-9caa3603a62e" providerId="ADAL" clId="{51E72AF3-DF0A-4607-9AC0-CCFEE5069D1A}" dt="2023-12-15T13:49:36.654" v="360" actId="26606"/>
          <ac:grpSpMkLst>
            <pc:docMk/>
            <pc:sldMk cId="4019293785" sldId="367"/>
            <ac:grpSpMk id="9" creationId="{3F6D81C7-B083-478E-82FE-089A8CB72EB8}"/>
          </ac:grpSpMkLst>
        </pc:grpChg>
        <pc:grpChg chg="add del">
          <ac:chgData name="Vanipenta, Venkata Ravamma" userId="0b7e97f4-48ad-4d21-be07-9caa3603a62e" providerId="ADAL" clId="{51E72AF3-DF0A-4607-9AC0-CCFEE5069D1A}" dt="2023-12-15T13:49:36.654" v="360" actId="26606"/>
          <ac:grpSpMkLst>
            <pc:docMk/>
            <pc:sldMk cId="4019293785" sldId="367"/>
            <ac:grpSpMk id="19" creationId="{D49D3EDE-CC3B-4573-A04B-26F32F1B2E7C}"/>
          </ac:grpSpMkLst>
        </pc:grpChg>
        <pc:grpChg chg="add">
          <ac:chgData name="Vanipenta, Venkata Ravamma" userId="0b7e97f4-48ad-4d21-be07-9caa3603a62e" providerId="ADAL" clId="{51E72AF3-DF0A-4607-9AC0-CCFEE5069D1A}" dt="2023-12-15T13:49:36.654" v="360" actId="26606"/>
          <ac:grpSpMkLst>
            <pc:docMk/>
            <pc:sldMk cId="4019293785" sldId="367"/>
            <ac:grpSpMk id="32" creationId="{C4018560-A1B9-4D3C-B032-951724CDD776}"/>
          </ac:grpSpMkLst>
        </pc:grpChg>
        <pc:grpChg chg="add">
          <ac:chgData name="Vanipenta, Venkata Ravamma" userId="0b7e97f4-48ad-4d21-be07-9caa3603a62e" providerId="ADAL" clId="{51E72AF3-DF0A-4607-9AC0-CCFEE5069D1A}" dt="2023-12-15T13:49:36.654" v="360" actId="26606"/>
          <ac:grpSpMkLst>
            <pc:docMk/>
            <pc:sldMk cId="4019293785" sldId="367"/>
            <ac:grpSpMk id="42" creationId="{323E5CD5-3226-4DDD-97AC-81C8F40E0963}"/>
          </ac:grpSpMkLst>
        </pc:grpChg>
        <pc:picChg chg="add mod">
          <ac:chgData name="Vanipenta, Venkata Ravamma" userId="0b7e97f4-48ad-4d21-be07-9caa3603a62e" providerId="ADAL" clId="{51E72AF3-DF0A-4607-9AC0-CCFEE5069D1A}" dt="2023-12-15T13:49:36.654" v="360" actId="26606"/>
          <ac:picMkLst>
            <pc:docMk/>
            <pc:sldMk cId="4019293785" sldId="367"/>
            <ac:picMk id="3" creationId="{52F26C40-4EA6-AE91-660D-B05120A9B56B}"/>
          </ac:picMkLst>
        </pc:picChg>
        <pc:picChg chg="add del mod">
          <ac:chgData name="Vanipenta, Venkata Ravamma" userId="0b7e97f4-48ad-4d21-be07-9caa3603a62e" providerId="ADAL" clId="{51E72AF3-DF0A-4607-9AC0-CCFEE5069D1A}" dt="2023-12-15T14:20:20.852" v="362" actId="478"/>
          <ac:picMkLst>
            <pc:docMk/>
            <pc:sldMk cId="4019293785" sldId="367"/>
            <ac:picMk id="6" creationId="{BEEB0C56-14CE-224D-061A-80035D19C9E4}"/>
          </ac:picMkLst>
        </pc:picChg>
        <pc:cxnChg chg="add del">
          <ac:chgData name="Vanipenta, Venkata Ravamma" userId="0b7e97f4-48ad-4d21-be07-9caa3603a62e" providerId="ADAL" clId="{51E72AF3-DF0A-4607-9AC0-CCFEE5069D1A}" dt="2023-12-15T13:49:36.654" v="360" actId="26606"/>
          <ac:cxnSpMkLst>
            <pc:docMk/>
            <pc:sldMk cId="4019293785" sldId="367"/>
            <ac:cxnSpMk id="15" creationId="{F06B54F2-CD11-4359-A7D6-DA7C76C091A6}"/>
          </ac:cxnSpMkLst>
        </pc:cxnChg>
        <pc:cxnChg chg="add del">
          <ac:chgData name="Vanipenta, Venkata Ravamma" userId="0b7e97f4-48ad-4d21-be07-9caa3603a62e" providerId="ADAL" clId="{51E72AF3-DF0A-4607-9AC0-CCFEE5069D1A}" dt="2023-12-15T13:49:36.654" v="360" actId="26606"/>
          <ac:cxnSpMkLst>
            <pc:docMk/>
            <pc:sldMk cId="4019293785" sldId="367"/>
            <ac:cxnSpMk id="27" creationId="{A456CE10-0EE3-4503-ACF3-1D53A6FDBBBF}"/>
          </ac:cxnSpMkLst>
        </pc:cxnChg>
        <pc:cxnChg chg="add">
          <ac:chgData name="Vanipenta, Venkata Ravamma" userId="0b7e97f4-48ad-4d21-be07-9caa3603a62e" providerId="ADAL" clId="{51E72AF3-DF0A-4607-9AC0-CCFEE5069D1A}" dt="2023-12-15T13:49:36.654" v="360" actId="26606"/>
          <ac:cxnSpMkLst>
            <pc:docMk/>
            <pc:sldMk cId="4019293785" sldId="367"/>
            <ac:cxnSpMk id="38" creationId="{680E036D-DDAD-4AFE-AB68-D910280A7617}"/>
          </ac:cxnSpMkLst>
        </pc:cxnChg>
        <pc:cxnChg chg="add">
          <ac:chgData name="Vanipenta, Venkata Ravamma" userId="0b7e97f4-48ad-4d21-be07-9caa3603a62e" providerId="ADAL" clId="{51E72AF3-DF0A-4607-9AC0-CCFEE5069D1A}" dt="2023-12-15T13:49:36.654" v="360" actId="26606"/>
          <ac:cxnSpMkLst>
            <pc:docMk/>
            <pc:sldMk cId="4019293785" sldId="367"/>
            <ac:cxnSpMk id="50" creationId="{420C8890-1E3E-474D-9D1E-D3E3062B61E4}"/>
          </ac:cxnSpMkLst>
        </pc:cxnChg>
      </pc:sldChg>
      <pc:sldChg chg="addSp delSp modSp new mod setBg">
        <pc:chgData name="Vanipenta, Venkata Ravamma" userId="0b7e97f4-48ad-4d21-be07-9caa3603a62e" providerId="ADAL" clId="{51E72AF3-DF0A-4607-9AC0-CCFEE5069D1A}" dt="2023-12-15T14:23:47.944" v="705" actId="26606"/>
        <pc:sldMkLst>
          <pc:docMk/>
          <pc:sldMk cId="1139254010" sldId="368"/>
        </pc:sldMkLst>
        <pc:spChg chg="add mod">
          <ac:chgData name="Vanipenta, Venkata Ravamma" userId="0b7e97f4-48ad-4d21-be07-9caa3603a62e" providerId="ADAL" clId="{51E72AF3-DF0A-4607-9AC0-CCFEE5069D1A}" dt="2023-12-15T14:23:47.944" v="705" actId="26606"/>
          <ac:spMkLst>
            <pc:docMk/>
            <pc:sldMk cId="1139254010" sldId="368"/>
            <ac:spMk id="3" creationId="{68762136-A5C1-C285-7C7A-326694638AC8}"/>
          </ac:spMkLst>
        </pc:spChg>
        <pc:spChg chg="add del">
          <ac:chgData name="Vanipenta, Venkata Ravamma" userId="0b7e97f4-48ad-4d21-be07-9caa3603a62e" providerId="ADAL" clId="{51E72AF3-DF0A-4607-9AC0-CCFEE5069D1A}" dt="2023-12-15T14:23:47.888" v="704" actId="26606"/>
          <ac:spMkLst>
            <pc:docMk/>
            <pc:sldMk cId="1139254010" sldId="368"/>
            <ac:spMk id="16" creationId="{22AC0F86-9A78-4E84-A4B4-ADB8B2629A0C}"/>
          </ac:spMkLst>
        </pc:spChg>
        <pc:spChg chg="add del">
          <ac:chgData name="Vanipenta, Venkata Ravamma" userId="0b7e97f4-48ad-4d21-be07-9caa3603a62e" providerId="ADAL" clId="{51E72AF3-DF0A-4607-9AC0-CCFEE5069D1A}" dt="2023-12-15T14:23:47.888" v="704" actId="26606"/>
          <ac:spMkLst>
            <pc:docMk/>
            <pc:sldMk cId="1139254010" sldId="368"/>
            <ac:spMk id="24" creationId="{69A54E25-1C05-48E5-A5CC-3778C1D3632D}"/>
          </ac:spMkLst>
        </pc:spChg>
        <pc:spChg chg="add">
          <ac:chgData name="Vanipenta, Venkata Ravamma" userId="0b7e97f4-48ad-4d21-be07-9caa3603a62e" providerId="ADAL" clId="{51E72AF3-DF0A-4607-9AC0-CCFEE5069D1A}" dt="2023-12-15T14:23:47.944" v="705" actId="26606"/>
          <ac:spMkLst>
            <pc:docMk/>
            <pc:sldMk cId="1139254010" sldId="368"/>
            <ac:spMk id="30" creationId="{ED56E41F-B8E0-4D18-B554-FD40260DE0E3}"/>
          </ac:spMkLst>
        </pc:spChg>
        <pc:spChg chg="add">
          <ac:chgData name="Vanipenta, Venkata Ravamma" userId="0b7e97f4-48ad-4d21-be07-9caa3603a62e" providerId="ADAL" clId="{51E72AF3-DF0A-4607-9AC0-CCFEE5069D1A}" dt="2023-12-15T14:23:47.944" v="705" actId="26606"/>
          <ac:spMkLst>
            <pc:docMk/>
            <pc:sldMk cId="1139254010" sldId="368"/>
            <ac:spMk id="32" creationId="{23E937B9-07EE-456A-A31C-41A8866E28A2}"/>
          </ac:spMkLst>
        </pc:spChg>
        <pc:grpChg chg="add del">
          <ac:chgData name="Vanipenta, Venkata Ravamma" userId="0b7e97f4-48ad-4d21-be07-9caa3603a62e" providerId="ADAL" clId="{51E72AF3-DF0A-4607-9AC0-CCFEE5069D1A}" dt="2023-12-15T14:23:47.888" v="704" actId="26606"/>
          <ac:grpSpMkLst>
            <pc:docMk/>
            <pc:sldMk cId="1139254010" sldId="368"/>
            <ac:grpSpMk id="8" creationId="{DFB5D1BB-0703-437B-BD1E-1D07F8A2730B}"/>
          </ac:grpSpMkLst>
        </pc:grpChg>
        <pc:grpChg chg="add del">
          <ac:chgData name="Vanipenta, Venkata Ravamma" userId="0b7e97f4-48ad-4d21-be07-9caa3603a62e" providerId="ADAL" clId="{51E72AF3-DF0A-4607-9AC0-CCFEE5069D1A}" dt="2023-12-15T14:23:47.888" v="704" actId="26606"/>
          <ac:grpSpMkLst>
            <pc:docMk/>
            <pc:sldMk cId="1139254010" sldId="368"/>
            <ac:grpSpMk id="18" creationId="{4AF78B9E-8BE2-4706-9377-A05FA25ABABF}"/>
          </ac:grpSpMkLst>
        </pc:grpChg>
        <pc:grpChg chg="add">
          <ac:chgData name="Vanipenta, Venkata Ravamma" userId="0b7e97f4-48ad-4d21-be07-9caa3603a62e" providerId="ADAL" clId="{51E72AF3-DF0A-4607-9AC0-CCFEE5069D1A}" dt="2023-12-15T14:23:47.944" v="705" actId="26606"/>
          <ac:grpSpMkLst>
            <pc:docMk/>
            <pc:sldMk cId="1139254010" sldId="368"/>
            <ac:grpSpMk id="28" creationId="{3F6D81C7-B083-478E-82FE-089A8CB72EB8}"/>
          </ac:grpSpMkLst>
        </pc:grpChg>
        <pc:grpChg chg="add">
          <ac:chgData name="Vanipenta, Venkata Ravamma" userId="0b7e97f4-48ad-4d21-be07-9caa3603a62e" providerId="ADAL" clId="{51E72AF3-DF0A-4607-9AC0-CCFEE5069D1A}" dt="2023-12-15T14:23:47.944" v="705" actId="26606"/>
          <ac:grpSpMkLst>
            <pc:docMk/>
            <pc:sldMk cId="1139254010" sldId="368"/>
            <ac:grpSpMk id="31" creationId="{2DB31E17-E562-4F82-98D0-858C84120F34}"/>
          </ac:grpSpMkLst>
        </pc:grpChg>
        <pc:picChg chg="add mod">
          <ac:chgData name="Vanipenta, Venkata Ravamma" userId="0b7e97f4-48ad-4d21-be07-9caa3603a62e" providerId="ADAL" clId="{51E72AF3-DF0A-4607-9AC0-CCFEE5069D1A}" dt="2023-12-15T14:23:47.944" v="705" actId="26606"/>
          <ac:picMkLst>
            <pc:docMk/>
            <pc:sldMk cId="1139254010" sldId="368"/>
            <ac:picMk id="2" creationId="{6EFD1B7B-9DCE-CC0F-00AD-89D4670767FB}"/>
          </ac:picMkLst>
        </pc:picChg>
        <pc:cxnChg chg="add del">
          <ac:chgData name="Vanipenta, Venkata Ravamma" userId="0b7e97f4-48ad-4d21-be07-9caa3603a62e" providerId="ADAL" clId="{51E72AF3-DF0A-4607-9AC0-CCFEE5069D1A}" dt="2023-12-15T14:23:47.888" v="704" actId="26606"/>
          <ac:cxnSpMkLst>
            <pc:docMk/>
            <pc:sldMk cId="1139254010" sldId="368"/>
            <ac:cxnSpMk id="14" creationId="{883F92AF-2403-4558-B1D7-72130A1E4BC7}"/>
          </ac:cxnSpMkLst>
        </pc:cxnChg>
        <pc:cxnChg chg="add del">
          <ac:chgData name="Vanipenta, Venkata Ravamma" userId="0b7e97f4-48ad-4d21-be07-9caa3603a62e" providerId="ADAL" clId="{51E72AF3-DF0A-4607-9AC0-CCFEE5069D1A}" dt="2023-12-15T14:23:47.888" v="704" actId="26606"/>
          <ac:cxnSpMkLst>
            <pc:docMk/>
            <pc:sldMk cId="1139254010" sldId="368"/>
            <ac:cxnSpMk id="26" creationId="{0E5D0023-B23E-4823-8D72-B07FFF8CAE96}"/>
          </ac:cxnSpMkLst>
        </pc:cxnChg>
        <pc:cxnChg chg="add">
          <ac:chgData name="Vanipenta, Venkata Ravamma" userId="0b7e97f4-48ad-4d21-be07-9caa3603a62e" providerId="ADAL" clId="{51E72AF3-DF0A-4607-9AC0-CCFEE5069D1A}" dt="2023-12-15T14:23:47.944" v="705" actId="26606"/>
          <ac:cxnSpMkLst>
            <pc:docMk/>
            <pc:sldMk cId="1139254010" sldId="368"/>
            <ac:cxnSpMk id="29" creationId="{F06B54F2-CD11-4359-A7D6-DA7C76C091A6}"/>
          </ac:cxnSpMkLst>
        </pc:cxnChg>
        <pc:cxnChg chg="add">
          <ac:chgData name="Vanipenta, Venkata Ravamma" userId="0b7e97f4-48ad-4d21-be07-9caa3603a62e" providerId="ADAL" clId="{51E72AF3-DF0A-4607-9AC0-CCFEE5069D1A}" dt="2023-12-15T14:23:47.944" v="705" actId="26606"/>
          <ac:cxnSpMkLst>
            <pc:docMk/>
            <pc:sldMk cId="1139254010" sldId="368"/>
            <ac:cxnSpMk id="33" creationId="{FD2308B7-2829-44DD-B213-27EEBDED1411}"/>
          </ac:cxnSpMkLst>
        </pc:cxnChg>
      </pc:sldChg>
      <pc:sldChg chg="addSp delSp modSp new mod setBg">
        <pc:chgData name="Vanipenta, Venkata Ravamma" userId="0b7e97f4-48ad-4d21-be07-9caa3603a62e" providerId="ADAL" clId="{51E72AF3-DF0A-4607-9AC0-CCFEE5069D1A}" dt="2023-12-15T15:56:11.217" v="710" actId="26606"/>
        <pc:sldMkLst>
          <pc:docMk/>
          <pc:sldMk cId="3433348365" sldId="369"/>
        </pc:sldMkLst>
        <pc:spChg chg="add del">
          <ac:chgData name="Vanipenta, Venkata Ravamma" userId="0b7e97f4-48ad-4d21-be07-9caa3603a62e" providerId="ADAL" clId="{51E72AF3-DF0A-4607-9AC0-CCFEE5069D1A}" dt="2023-12-15T15:56:11.142" v="709" actId="26606"/>
          <ac:spMkLst>
            <pc:docMk/>
            <pc:sldMk cId="3433348365" sldId="369"/>
            <ac:spMk id="10" creationId="{809EA27C-DE62-4CEC-A6D3-4FA9EF40A58F}"/>
          </ac:spMkLst>
        </pc:spChg>
        <pc:spChg chg="add">
          <ac:chgData name="Vanipenta, Venkata Ravamma" userId="0b7e97f4-48ad-4d21-be07-9caa3603a62e" providerId="ADAL" clId="{51E72AF3-DF0A-4607-9AC0-CCFEE5069D1A}" dt="2023-12-15T15:56:11.217" v="710" actId="26606"/>
          <ac:spMkLst>
            <pc:docMk/>
            <pc:sldMk cId="3433348365" sldId="369"/>
            <ac:spMk id="13" creationId="{DAB4CACB-F040-42C8-BAB4-EF293B16E710}"/>
          </ac:spMkLst>
        </pc:spChg>
        <pc:spChg chg="add">
          <ac:chgData name="Vanipenta, Venkata Ravamma" userId="0b7e97f4-48ad-4d21-be07-9caa3603a62e" providerId="ADAL" clId="{51E72AF3-DF0A-4607-9AC0-CCFEE5069D1A}" dt="2023-12-15T15:56:11.217" v="710" actId="26606"/>
          <ac:spMkLst>
            <pc:docMk/>
            <pc:sldMk cId="3433348365" sldId="369"/>
            <ac:spMk id="14" creationId="{CBCD6488-6A94-4486-9EC5-91E9BCEA2BAA}"/>
          </ac:spMkLst>
        </pc:spChg>
        <pc:grpChg chg="add">
          <ac:chgData name="Vanipenta, Venkata Ravamma" userId="0b7e97f4-48ad-4d21-be07-9caa3603a62e" providerId="ADAL" clId="{51E72AF3-DF0A-4607-9AC0-CCFEE5069D1A}" dt="2023-12-15T15:56:11.217" v="710" actId="26606"/>
          <ac:grpSpMkLst>
            <pc:docMk/>
            <pc:sldMk cId="3433348365" sldId="369"/>
            <ac:grpSpMk id="16" creationId="{AC82F602-8DEC-4503-A8EE-78C40239CF2C}"/>
          </ac:grpSpMkLst>
        </pc:grpChg>
        <pc:picChg chg="add mod ord">
          <ac:chgData name="Vanipenta, Venkata Ravamma" userId="0b7e97f4-48ad-4d21-be07-9caa3603a62e" providerId="ADAL" clId="{51E72AF3-DF0A-4607-9AC0-CCFEE5069D1A}" dt="2023-12-15T15:56:11.217" v="710" actId="26606"/>
          <ac:picMkLst>
            <pc:docMk/>
            <pc:sldMk cId="3433348365" sldId="369"/>
            <ac:picMk id="3" creationId="{F8D30B91-F398-5C2F-24A7-1EAEBB99D3AE}"/>
          </ac:picMkLst>
        </pc:picChg>
        <pc:picChg chg="add mod">
          <ac:chgData name="Vanipenta, Venkata Ravamma" userId="0b7e97f4-48ad-4d21-be07-9caa3603a62e" providerId="ADAL" clId="{51E72AF3-DF0A-4607-9AC0-CCFEE5069D1A}" dt="2023-12-15T15:56:11.217" v="710" actId="26606"/>
          <ac:picMkLst>
            <pc:docMk/>
            <pc:sldMk cId="3433348365" sldId="369"/>
            <ac:picMk id="5" creationId="{7E030CF8-B021-8C81-62C2-B6C759A961E1}"/>
          </ac:picMkLst>
        </pc:picChg>
        <pc:picChg chg="add">
          <ac:chgData name="Vanipenta, Venkata Ravamma" userId="0b7e97f4-48ad-4d21-be07-9caa3603a62e" providerId="ADAL" clId="{51E72AF3-DF0A-4607-9AC0-CCFEE5069D1A}" dt="2023-12-15T15:56:11.217" v="710" actId="26606"/>
          <ac:picMkLst>
            <pc:docMk/>
            <pc:sldMk cId="3433348365" sldId="369"/>
            <ac:picMk id="12" creationId="{D6C5C6B7-B038-40DE-9BBF-E219006E0C5D}"/>
          </ac:picMkLst>
        </pc:picChg>
      </pc:sldChg>
      <pc:sldChg chg="addSp delSp modSp new mod setBg">
        <pc:chgData name="Vanipenta, Venkata Ravamma" userId="0b7e97f4-48ad-4d21-be07-9caa3603a62e" providerId="ADAL" clId="{51E72AF3-DF0A-4607-9AC0-CCFEE5069D1A}" dt="2023-12-15T16:38:30.123" v="732" actId="26606"/>
        <pc:sldMkLst>
          <pc:docMk/>
          <pc:sldMk cId="1094482030" sldId="370"/>
        </pc:sldMkLst>
        <pc:spChg chg="add del">
          <ac:chgData name="Vanipenta, Venkata Ravamma" userId="0b7e97f4-48ad-4d21-be07-9caa3603a62e" providerId="ADAL" clId="{51E72AF3-DF0A-4607-9AC0-CCFEE5069D1A}" dt="2023-12-15T16:27:13.343" v="715" actId="26606"/>
          <ac:spMkLst>
            <pc:docMk/>
            <pc:sldMk cId="1094482030" sldId="370"/>
            <ac:spMk id="10" creationId="{755796EE-5046-41EA-820C-D40096A7315C}"/>
          </ac:spMkLst>
        </pc:spChg>
        <pc:spChg chg="add del">
          <ac:chgData name="Vanipenta, Venkata Ravamma" userId="0b7e97f4-48ad-4d21-be07-9caa3603a62e" providerId="ADAL" clId="{51E72AF3-DF0A-4607-9AC0-CCFEE5069D1A}" dt="2023-12-15T16:27:13.343" v="715" actId="26606"/>
          <ac:spMkLst>
            <pc:docMk/>
            <pc:sldMk cId="1094482030" sldId="370"/>
            <ac:spMk id="12" creationId="{9502BFEE-C3E2-417C-9D63-9D2671E5C3E1}"/>
          </ac:spMkLst>
        </pc:spChg>
        <pc:spChg chg="add del">
          <ac:chgData name="Vanipenta, Venkata Ravamma" userId="0b7e97f4-48ad-4d21-be07-9caa3603a62e" providerId="ADAL" clId="{51E72AF3-DF0A-4607-9AC0-CCFEE5069D1A}" dt="2023-12-15T16:38:30.123" v="732" actId="26606"/>
          <ac:spMkLst>
            <pc:docMk/>
            <pc:sldMk cId="1094482030" sldId="370"/>
            <ac:spMk id="14" creationId="{CBCD6488-6A94-4486-9EC5-91E9BCEA2BAA}"/>
          </ac:spMkLst>
        </pc:spChg>
        <pc:spChg chg="add del">
          <ac:chgData name="Vanipenta, Venkata Ravamma" userId="0b7e97f4-48ad-4d21-be07-9caa3603a62e" providerId="ADAL" clId="{51E72AF3-DF0A-4607-9AC0-CCFEE5069D1A}" dt="2023-12-15T16:38:30.123" v="732" actId="26606"/>
          <ac:spMkLst>
            <pc:docMk/>
            <pc:sldMk cId="1094482030" sldId="370"/>
            <ac:spMk id="15" creationId="{DAB4CACB-F040-42C8-BAB4-EF293B16E710}"/>
          </ac:spMkLst>
        </pc:spChg>
        <pc:grpChg chg="add del">
          <ac:chgData name="Vanipenta, Venkata Ravamma" userId="0b7e97f4-48ad-4d21-be07-9caa3603a62e" providerId="ADAL" clId="{51E72AF3-DF0A-4607-9AC0-CCFEE5069D1A}" dt="2023-12-15T16:38:30.123" v="732" actId="26606"/>
          <ac:grpSpMkLst>
            <pc:docMk/>
            <pc:sldMk cId="1094482030" sldId="370"/>
            <ac:grpSpMk id="16" creationId="{AC82F602-8DEC-4503-A8EE-78C40239CF2C}"/>
          </ac:grpSpMkLst>
        </pc:grpChg>
        <pc:picChg chg="add mod">
          <ac:chgData name="Vanipenta, Venkata Ravamma" userId="0b7e97f4-48ad-4d21-be07-9caa3603a62e" providerId="ADAL" clId="{51E72AF3-DF0A-4607-9AC0-CCFEE5069D1A}" dt="2023-12-15T16:38:30.123" v="732" actId="26606"/>
          <ac:picMkLst>
            <pc:docMk/>
            <pc:sldMk cId="1094482030" sldId="370"/>
            <ac:picMk id="3" creationId="{D5DA2BCE-E29D-EE2D-4D68-AD99C9B27745}"/>
          </ac:picMkLst>
        </pc:picChg>
        <pc:picChg chg="add mod">
          <ac:chgData name="Vanipenta, Venkata Ravamma" userId="0b7e97f4-48ad-4d21-be07-9caa3603a62e" providerId="ADAL" clId="{51E72AF3-DF0A-4607-9AC0-CCFEE5069D1A}" dt="2023-12-15T16:38:30.123" v="732" actId="26606"/>
          <ac:picMkLst>
            <pc:docMk/>
            <pc:sldMk cId="1094482030" sldId="370"/>
            <ac:picMk id="5" creationId="{4DD5D58E-D1DD-2D82-4747-D106FE9D8DAA}"/>
          </ac:picMkLst>
        </pc:picChg>
        <pc:picChg chg="add del">
          <ac:chgData name="Vanipenta, Venkata Ravamma" userId="0b7e97f4-48ad-4d21-be07-9caa3603a62e" providerId="ADAL" clId="{51E72AF3-DF0A-4607-9AC0-CCFEE5069D1A}" dt="2023-12-15T16:38:30.123" v="732" actId="26606"/>
          <ac:picMkLst>
            <pc:docMk/>
            <pc:sldMk cId="1094482030" sldId="370"/>
            <ac:picMk id="21" creationId="{D6C5C6B7-B038-40DE-9BBF-E219006E0C5D}"/>
          </ac:picMkLst>
        </pc:picChg>
      </pc:sldChg>
      <pc:sldChg chg="addSp delSp new mod">
        <pc:chgData name="Vanipenta, Venkata Ravamma" userId="0b7e97f4-48ad-4d21-be07-9caa3603a62e" providerId="ADAL" clId="{51E72AF3-DF0A-4607-9AC0-CCFEE5069D1A}" dt="2023-12-15T16:38:30.133" v="734" actId="22"/>
        <pc:sldMkLst>
          <pc:docMk/>
          <pc:sldMk cId="1609666832" sldId="371"/>
        </pc:sldMkLst>
        <pc:picChg chg="add del">
          <ac:chgData name="Vanipenta, Venkata Ravamma" userId="0b7e97f4-48ad-4d21-be07-9caa3603a62e" providerId="ADAL" clId="{51E72AF3-DF0A-4607-9AC0-CCFEE5069D1A}" dt="2023-12-15T16:38:30.127" v="733" actId="22"/>
          <ac:picMkLst>
            <pc:docMk/>
            <pc:sldMk cId="1609666832" sldId="371"/>
            <ac:picMk id="3" creationId="{146A0CBF-D800-D489-EC6D-9641BC6508C7}"/>
          </ac:picMkLst>
        </pc:picChg>
        <pc:picChg chg="add del">
          <ac:chgData name="Vanipenta, Venkata Ravamma" userId="0b7e97f4-48ad-4d21-be07-9caa3603a62e" providerId="ADAL" clId="{51E72AF3-DF0A-4607-9AC0-CCFEE5069D1A}" dt="2023-12-15T16:38:30.133" v="734" actId="22"/>
          <ac:picMkLst>
            <pc:docMk/>
            <pc:sldMk cId="1609666832" sldId="371"/>
            <ac:picMk id="5" creationId="{EA0E842C-89DB-7D1F-ACBB-D9AAEF8D417A}"/>
          </ac:picMkLst>
        </pc:picChg>
      </pc:sldChg>
      <pc:sldChg chg="addSp delSp modSp new mod setBg">
        <pc:chgData name="Vanipenta, Venkata Ravamma" userId="0b7e97f4-48ad-4d21-be07-9caa3603a62e" providerId="ADAL" clId="{51E72AF3-DF0A-4607-9AC0-CCFEE5069D1A}" dt="2023-12-15T16:38:42.509" v="735" actId="22"/>
        <pc:sldMkLst>
          <pc:docMk/>
          <pc:sldMk cId="2818628617" sldId="372"/>
        </pc:sldMkLst>
        <pc:spChg chg="add del">
          <ac:chgData name="Vanipenta, Venkata Ravamma" userId="0b7e97f4-48ad-4d21-be07-9caa3603a62e" providerId="ADAL" clId="{51E72AF3-DF0A-4607-9AC0-CCFEE5069D1A}" dt="2023-12-15T16:38:24.336" v="727" actId="26606"/>
          <ac:spMkLst>
            <pc:docMk/>
            <pc:sldMk cId="2818628617" sldId="372"/>
            <ac:spMk id="8" creationId="{DEB4B82D-A989-40D8-A457-F1D9C0345509}"/>
          </ac:spMkLst>
        </pc:spChg>
        <pc:grpChg chg="add del">
          <ac:chgData name="Vanipenta, Venkata Ravamma" userId="0b7e97f4-48ad-4d21-be07-9caa3603a62e" providerId="ADAL" clId="{51E72AF3-DF0A-4607-9AC0-CCFEE5069D1A}" dt="2023-12-15T16:38:24.336" v="727" actId="26606"/>
          <ac:grpSpMkLst>
            <pc:docMk/>
            <pc:sldMk cId="2818628617" sldId="372"/>
            <ac:grpSpMk id="12" creationId="{67034349-EB95-4DEC-941A-A5BEB23CCC1B}"/>
          </ac:grpSpMkLst>
        </pc:grpChg>
        <pc:picChg chg="add del mod">
          <ac:chgData name="Vanipenta, Venkata Ravamma" userId="0b7e97f4-48ad-4d21-be07-9caa3603a62e" providerId="ADAL" clId="{51E72AF3-DF0A-4607-9AC0-CCFEE5069D1A}" dt="2023-12-15T16:38:25.254" v="728" actId="22"/>
          <ac:picMkLst>
            <pc:docMk/>
            <pc:sldMk cId="2818628617" sldId="372"/>
            <ac:picMk id="3" creationId="{F8D536F1-C84E-A469-3280-0D877483C9BC}"/>
          </ac:picMkLst>
        </pc:picChg>
        <pc:picChg chg="add">
          <ac:chgData name="Vanipenta, Venkata Ravamma" userId="0b7e97f4-48ad-4d21-be07-9caa3603a62e" providerId="ADAL" clId="{51E72AF3-DF0A-4607-9AC0-CCFEE5069D1A}" dt="2023-12-15T16:38:42.509" v="735" actId="22"/>
          <ac:picMkLst>
            <pc:docMk/>
            <pc:sldMk cId="2818628617" sldId="372"/>
            <ac:picMk id="5" creationId="{865CC2D6-E3A0-B72A-006E-FCDB1B21722F}"/>
          </ac:picMkLst>
        </pc:picChg>
        <pc:picChg chg="add del">
          <ac:chgData name="Vanipenta, Venkata Ravamma" userId="0b7e97f4-48ad-4d21-be07-9caa3603a62e" providerId="ADAL" clId="{51E72AF3-DF0A-4607-9AC0-CCFEE5069D1A}" dt="2023-12-15T16:38:24.336" v="727" actId="26606"/>
          <ac:picMkLst>
            <pc:docMk/>
            <pc:sldMk cId="2818628617" sldId="372"/>
            <ac:picMk id="10" creationId="{14E99EC7-4ECA-46FD-A4EE-C28A8AC67373}"/>
          </ac:picMkLst>
        </pc:picChg>
      </pc:sldChg>
      <pc:sldChg chg="addSp delSp new mod">
        <pc:chgData name="Vanipenta, Venkata Ravamma" userId="0b7e97f4-48ad-4d21-be07-9caa3603a62e" providerId="ADAL" clId="{51E72AF3-DF0A-4607-9AC0-CCFEE5069D1A}" dt="2023-12-15T16:39:34.634" v="737" actId="22"/>
        <pc:sldMkLst>
          <pc:docMk/>
          <pc:sldMk cId="2039375056" sldId="373"/>
        </pc:sldMkLst>
        <pc:picChg chg="add del">
          <ac:chgData name="Vanipenta, Venkata Ravamma" userId="0b7e97f4-48ad-4d21-be07-9caa3603a62e" providerId="ADAL" clId="{51E72AF3-DF0A-4607-9AC0-CCFEE5069D1A}" dt="2023-12-15T16:38:22.589" v="725" actId="22"/>
          <ac:picMkLst>
            <pc:docMk/>
            <pc:sldMk cId="2039375056" sldId="373"/>
            <ac:picMk id="3" creationId="{31F959EE-CB9A-E38F-53C2-043673A2E858}"/>
          </ac:picMkLst>
        </pc:picChg>
        <pc:picChg chg="add">
          <ac:chgData name="Vanipenta, Venkata Ravamma" userId="0b7e97f4-48ad-4d21-be07-9caa3603a62e" providerId="ADAL" clId="{51E72AF3-DF0A-4607-9AC0-CCFEE5069D1A}" dt="2023-12-15T16:39:34.634" v="737" actId="22"/>
          <ac:picMkLst>
            <pc:docMk/>
            <pc:sldMk cId="2039375056" sldId="373"/>
            <ac:picMk id="5" creationId="{A9C2EDD5-C13A-9D00-C055-1D4AFEC4E017}"/>
          </ac:picMkLst>
        </pc:picChg>
      </pc:sldChg>
      <pc:sldChg chg="addSp modSp new mod">
        <pc:chgData name="Vanipenta, Venkata Ravamma" userId="0b7e97f4-48ad-4d21-be07-9caa3603a62e" providerId="ADAL" clId="{51E72AF3-DF0A-4607-9AC0-CCFEE5069D1A}" dt="2023-12-17T09:17:40.157" v="771" actId="20577"/>
        <pc:sldMkLst>
          <pc:docMk/>
          <pc:sldMk cId="1671424391" sldId="374"/>
        </pc:sldMkLst>
        <pc:spChg chg="add mod">
          <ac:chgData name="Vanipenta, Venkata Ravamma" userId="0b7e97f4-48ad-4d21-be07-9caa3603a62e" providerId="ADAL" clId="{51E72AF3-DF0A-4607-9AC0-CCFEE5069D1A}" dt="2023-12-17T09:17:40.157" v="771" actId="20577"/>
          <ac:spMkLst>
            <pc:docMk/>
            <pc:sldMk cId="1671424391" sldId="374"/>
            <ac:spMk id="2" creationId="{86AB5013-37D9-123F-0E8F-BAF70767DAD9}"/>
          </ac:spMkLst>
        </pc:spChg>
        <pc:picChg chg="add">
          <ac:chgData name="Vanipenta, Venkata Ravamma" userId="0b7e97f4-48ad-4d21-be07-9caa3603a62e" providerId="ADAL" clId="{51E72AF3-DF0A-4607-9AC0-CCFEE5069D1A}" dt="2023-12-15T16:40:42.430" v="739" actId="22"/>
          <ac:picMkLst>
            <pc:docMk/>
            <pc:sldMk cId="1671424391" sldId="374"/>
            <ac:picMk id="3" creationId="{EAF7ABE0-D422-ADEE-2A23-83D16BC5CCB9}"/>
          </ac:picMkLst>
        </pc:picChg>
      </pc:sldChg>
      <pc:sldChg chg="addSp modSp new mod">
        <pc:chgData name="Vanipenta, Venkata Ravamma" userId="0b7e97f4-48ad-4d21-be07-9caa3603a62e" providerId="ADAL" clId="{51E72AF3-DF0A-4607-9AC0-CCFEE5069D1A}" dt="2023-12-17T09:50:15.718" v="817" actId="20577"/>
        <pc:sldMkLst>
          <pc:docMk/>
          <pc:sldMk cId="910418817" sldId="375"/>
        </pc:sldMkLst>
        <pc:spChg chg="add mod">
          <ac:chgData name="Vanipenta, Venkata Ravamma" userId="0b7e97f4-48ad-4d21-be07-9caa3603a62e" providerId="ADAL" clId="{51E72AF3-DF0A-4607-9AC0-CCFEE5069D1A}" dt="2023-12-17T09:50:15.718" v="817" actId="20577"/>
          <ac:spMkLst>
            <pc:docMk/>
            <pc:sldMk cId="910418817" sldId="375"/>
            <ac:spMk id="10" creationId="{ED635B47-7E5A-221A-CD11-41D56E4E41AA}"/>
          </ac:spMkLst>
        </pc:spChg>
        <pc:picChg chg="add mod">
          <ac:chgData name="Vanipenta, Venkata Ravamma" userId="0b7e97f4-48ad-4d21-be07-9caa3603a62e" providerId="ADAL" clId="{51E72AF3-DF0A-4607-9AC0-CCFEE5069D1A}" dt="2023-12-17T09:31:55.353" v="774" actId="1076"/>
          <ac:picMkLst>
            <pc:docMk/>
            <pc:sldMk cId="910418817" sldId="375"/>
            <ac:picMk id="3" creationId="{4CA4CDA7-277F-5C8B-DAED-4F77203CB061}"/>
          </ac:picMkLst>
        </pc:picChg>
        <pc:picChg chg="add mod">
          <ac:chgData name="Vanipenta, Venkata Ravamma" userId="0b7e97f4-48ad-4d21-be07-9caa3603a62e" providerId="ADAL" clId="{51E72AF3-DF0A-4607-9AC0-CCFEE5069D1A}" dt="2023-12-17T09:32:35.793" v="781" actId="1076"/>
          <ac:picMkLst>
            <pc:docMk/>
            <pc:sldMk cId="910418817" sldId="375"/>
            <ac:picMk id="5" creationId="{B828DB8A-8C84-2848-4A40-D6B9883E21EB}"/>
          </ac:picMkLst>
        </pc:picChg>
        <pc:picChg chg="add mod">
          <ac:chgData name="Vanipenta, Venkata Ravamma" userId="0b7e97f4-48ad-4d21-be07-9caa3603a62e" providerId="ADAL" clId="{51E72AF3-DF0A-4607-9AC0-CCFEE5069D1A}" dt="2023-12-17T09:32:37.425" v="782" actId="1076"/>
          <ac:picMkLst>
            <pc:docMk/>
            <pc:sldMk cId="910418817" sldId="375"/>
            <ac:picMk id="7" creationId="{B27CB513-6365-AF3F-860A-4A76883F7DE9}"/>
          </ac:picMkLst>
        </pc:picChg>
        <pc:picChg chg="add mod">
          <ac:chgData name="Vanipenta, Venkata Ravamma" userId="0b7e97f4-48ad-4d21-be07-9caa3603a62e" providerId="ADAL" clId="{51E72AF3-DF0A-4607-9AC0-CCFEE5069D1A}" dt="2023-12-17T09:32:30.299" v="779" actId="1076"/>
          <ac:picMkLst>
            <pc:docMk/>
            <pc:sldMk cId="910418817" sldId="375"/>
            <ac:picMk id="9" creationId="{1560BCA1-E263-84FF-F846-B3083F180DB0}"/>
          </ac:picMkLst>
        </pc:picChg>
      </pc:sldChg>
      <pc:sldChg chg="addSp modSp new mod">
        <pc:chgData name="Vanipenta, Venkata Ravamma" userId="0b7e97f4-48ad-4d21-be07-9caa3603a62e" providerId="ADAL" clId="{51E72AF3-DF0A-4607-9AC0-CCFEE5069D1A}" dt="2023-12-17T09:51:26.134" v="821" actId="1076"/>
        <pc:sldMkLst>
          <pc:docMk/>
          <pc:sldMk cId="1845746631" sldId="376"/>
        </pc:sldMkLst>
        <pc:picChg chg="add mod">
          <ac:chgData name="Vanipenta, Venkata Ravamma" userId="0b7e97f4-48ad-4d21-be07-9caa3603a62e" providerId="ADAL" clId="{51E72AF3-DF0A-4607-9AC0-CCFEE5069D1A}" dt="2023-12-17T09:51:23.896" v="820" actId="1076"/>
          <ac:picMkLst>
            <pc:docMk/>
            <pc:sldMk cId="1845746631" sldId="376"/>
            <ac:picMk id="3" creationId="{62D791D6-BB94-79E9-1E14-533A9280923C}"/>
          </ac:picMkLst>
        </pc:picChg>
        <pc:picChg chg="add mod">
          <ac:chgData name="Vanipenta, Venkata Ravamma" userId="0b7e97f4-48ad-4d21-be07-9caa3603a62e" providerId="ADAL" clId="{51E72AF3-DF0A-4607-9AC0-CCFEE5069D1A}" dt="2023-12-17T09:51:26.134" v="821" actId="1076"/>
          <ac:picMkLst>
            <pc:docMk/>
            <pc:sldMk cId="1845746631" sldId="376"/>
            <ac:picMk id="5" creationId="{7A341FDD-A8CA-40BD-C25A-8E6AD2A30884}"/>
          </ac:picMkLst>
        </pc:picChg>
      </pc:sldChg>
      <pc:sldChg chg="addSp modSp new mod">
        <pc:chgData name="Vanipenta, Venkata Ravamma" userId="0b7e97f4-48ad-4d21-be07-9caa3603a62e" providerId="ADAL" clId="{51E72AF3-DF0A-4607-9AC0-CCFEE5069D1A}" dt="2023-12-17T10:42:11.550" v="829" actId="1076"/>
        <pc:sldMkLst>
          <pc:docMk/>
          <pc:sldMk cId="2469374582" sldId="377"/>
        </pc:sldMkLst>
        <pc:picChg chg="add mod">
          <ac:chgData name="Vanipenta, Venkata Ravamma" userId="0b7e97f4-48ad-4d21-be07-9caa3603a62e" providerId="ADAL" clId="{51E72AF3-DF0A-4607-9AC0-CCFEE5069D1A}" dt="2023-12-17T10:39:20.433" v="826" actId="1076"/>
          <ac:picMkLst>
            <pc:docMk/>
            <pc:sldMk cId="2469374582" sldId="377"/>
            <ac:picMk id="3" creationId="{87C5C9AE-793F-B0F9-E7D8-C4FA455FD98B}"/>
          </ac:picMkLst>
        </pc:picChg>
        <pc:picChg chg="add mod">
          <ac:chgData name="Vanipenta, Venkata Ravamma" userId="0b7e97f4-48ad-4d21-be07-9caa3603a62e" providerId="ADAL" clId="{51E72AF3-DF0A-4607-9AC0-CCFEE5069D1A}" dt="2023-12-17T10:39:22.336" v="827" actId="1076"/>
          <ac:picMkLst>
            <pc:docMk/>
            <pc:sldMk cId="2469374582" sldId="377"/>
            <ac:picMk id="5" creationId="{4D203D65-98CA-F335-6664-8A39D63BA381}"/>
          </ac:picMkLst>
        </pc:picChg>
        <pc:picChg chg="add mod">
          <ac:chgData name="Vanipenta, Venkata Ravamma" userId="0b7e97f4-48ad-4d21-be07-9caa3603a62e" providerId="ADAL" clId="{51E72AF3-DF0A-4607-9AC0-CCFEE5069D1A}" dt="2023-12-17T10:42:11.550" v="829" actId="1076"/>
          <ac:picMkLst>
            <pc:docMk/>
            <pc:sldMk cId="2469374582" sldId="377"/>
            <ac:picMk id="7" creationId="{7A47AC69-F9A5-3A93-A8CD-7522D222DBDE}"/>
          </ac:picMkLst>
        </pc:picChg>
      </pc:sldChg>
      <pc:sldChg chg="addSp modSp new mod">
        <pc:chgData name="Vanipenta, Venkata Ravamma" userId="0b7e97f4-48ad-4d21-be07-9caa3603a62e" providerId="ADAL" clId="{51E72AF3-DF0A-4607-9AC0-CCFEE5069D1A}" dt="2023-12-17T14:02:57.228" v="832" actId="22"/>
        <pc:sldMkLst>
          <pc:docMk/>
          <pc:sldMk cId="1666291976" sldId="378"/>
        </pc:sldMkLst>
        <pc:picChg chg="add mod">
          <ac:chgData name="Vanipenta, Venkata Ravamma" userId="0b7e97f4-48ad-4d21-be07-9caa3603a62e" providerId="ADAL" clId="{51E72AF3-DF0A-4607-9AC0-CCFEE5069D1A}" dt="2023-12-17T14:01:33.756" v="831" actId="1076"/>
          <ac:picMkLst>
            <pc:docMk/>
            <pc:sldMk cId="1666291976" sldId="378"/>
            <ac:picMk id="3" creationId="{C34DD39A-EAB9-DDF0-B2BD-F32F38E7EE8E}"/>
          </ac:picMkLst>
        </pc:picChg>
        <pc:picChg chg="add">
          <ac:chgData name="Vanipenta, Venkata Ravamma" userId="0b7e97f4-48ad-4d21-be07-9caa3603a62e" providerId="ADAL" clId="{51E72AF3-DF0A-4607-9AC0-CCFEE5069D1A}" dt="2023-12-17T14:02:57.228" v="832" actId="22"/>
          <ac:picMkLst>
            <pc:docMk/>
            <pc:sldMk cId="1666291976" sldId="378"/>
            <ac:picMk id="5" creationId="{AFA62AE2-33A6-4B59-083C-03876D9A08AE}"/>
          </ac:picMkLst>
        </pc:picChg>
      </pc:sldChg>
      <pc:sldChg chg="addSp delSp new mod">
        <pc:chgData name="Vanipenta, Venkata Ravamma" userId="0b7e97f4-48ad-4d21-be07-9caa3603a62e" providerId="ADAL" clId="{51E72AF3-DF0A-4607-9AC0-CCFEE5069D1A}" dt="2023-12-17T14:05:49.182" v="835" actId="478"/>
        <pc:sldMkLst>
          <pc:docMk/>
          <pc:sldMk cId="396148668" sldId="379"/>
        </pc:sldMkLst>
        <pc:picChg chg="add">
          <ac:chgData name="Vanipenta, Venkata Ravamma" userId="0b7e97f4-48ad-4d21-be07-9caa3603a62e" providerId="ADAL" clId="{51E72AF3-DF0A-4607-9AC0-CCFEE5069D1A}" dt="2023-12-17T14:04:47.421" v="833" actId="22"/>
          <ac:picMkLst>
            <pc:docMk/>
            <pc:sldMk cId="396148668" sldId="379"/>
            <ac:picMk id="3" creationId="{1FD300D0-3F14-829B-46BA-321B90356F9C}"/>
          </ac:picMkLst>
        </pc:picChg>
        <pc:picChg chg="add del">
          <ac:chgData name="Vanipenta, Venkata Ravamma" userId="0b7e97f4-48ad-4d21-be07-9caa3603a62e" providerId="ADAL" clId="{51E72AF3-DF0A-4607-9AC0-CCFEE5069D1A}" dt="2023-12-17T14:05:49.182" v="835" actId="478"/>
          <ac:picMkLst>
            <pc:docMk/>
            <pc:sldMk cId="396148668" sldId="379"/>
            <ac:picMk id="5" creationId="{4F51B735-AF5C-7705-A7CA-4C0A2512E665}"/>
          </ac:picMkLst>
        </pc:picChg>
      </pc:sldChg>
      <pc:sldChg chg="addSp new mod">
        <pc:chgData name="Vanipenta, Venkata Ravamma" userId="0b7e97f4-48ad-4d21-be07-9caa3603a62e" providerId="ADAL" clId="{51E72AF3-DF0A-4607-9AC0-CCFEE5069D1A}" dt="2023-12-17T14:05:51.400" v="836" actId="22"/>
        <pc:sldMkLst>
          <pc:docMk/>
          <pc:sldMk cId="1943044065" sldId="380"/>
        </pc:sldMkLst>
        <pc:picChg chg="add">
          <ac:chgData name="Vanipenta, Venkata Ravamma" userId="0b7e97f4-48ad-4d21-be07-9caa3603a62e" providerId="ADAL" clId="{51E72AF3-DF0A-4607-9AC0-CCFEE5069D1A}" dt="2023-12-17T14:05:51.400" v="836" actId="22"/>
          <ac:picMkLst>
            <pc:docMk/>
            <pc:sldMk cId="1943044065" sldId="380"/>
            <ac:picMk id="3" creationId="{48322D13-E957-B6D5-6355-B61B3FDA7FA5}"/>
          </ac:picMkLst>
        </pc:picChg>
      </pc:sldChg>
      <pc:sldChg chg="addSp modSp new mod">
        <pc:chgData name="Vanipenta, Venkata Ravamma" userId="0b7e97f4-48ad-4d21-be07-9caa3603a62e" providerId="ADAL" clId="{51E72AF3-DF0A-4607-9AC0-CCFEE5069D1A}" dt="2023-12-17T14:09:16.923" v="841" actId="1076"/>
        <pc:sldMkLst>
          <pc:docMk/>
          <pc:sldMk cId="1889987535" sldId="381"/>
        </pc:sldMkLst>
        <pc:picChg chg="add mod">
          <ac:chgData name="Vanipenta, Venkata Ravamma" userId="0b7e97f4-48ad-4d21-be07-9caa3603a62e" providerId="ADAL" clId="{51E72AF3-DF0A-4607-9AC0-CCFEE5069D1A}" dt="2023-12-17T14:09:09.152" v="839" actId="1076"/>
          <ac:picMkLst>
            <pc:docMk/>
            <pc:sldMk cId="1889987535" sldId="381"/>
            <ac:picMk id="3" creationId="{473F98EA-93A5-0B18-F7A0-6C5BE76F16DA}"/>
          </ac:picMkLst>
        </pc:picChg>
        <pc:picChg chg="add mod">
          <ac:chgData name="Vanipenta, Venkata Ravamma" userId="0b7e97f4-48ad-4d21-be07-9caa3603a62e" providerId="ADAL" clId="{51E72AF3-DF0A-4607-9AC0-CCFEE5069D1A}" dt="2023-12-17T14:09:16.923" v="841" actId="1076"/>
          <ac:picMkLst>
            <pc:docMk/>
            <pc:sldMk cId="1889987535" sldId="381"/>
            <ac:picMk id="4" creationId="{89266CEC-5E4E-B495-0E03-A89B23E0A234}"/>
          </ac:picMkLst>
        </pc:picChg>
      </pc:sldChg>
      <pc:sldChg chg="addSp delSp modSp new mod">
        <pc:chgData name="Vanipenta, Venkata Ravamma" userId="0b7e97f4-48ad-4d21-be07-9caa3603a62e" providerId="ADAL" clId="{51E72AF3-DF0A-4607-9AC0-CCFEE5069D1A}" dt="2023-12-17T14:25:31.853" v="847" actId="1076"/>
        <pc:sldMkLst>
          <pc:docMk/>
          <pc:sldMk cId="2085052175" sldId="382"/>
        </pc:sldMkLst>
        <pc:picChg chg="add del">
          <ac:chgData name="Vanipenta, Venkata Ravamma" userId="0b7e97f4-48ad-4d21-be07-9caa3603a62e" providerId="ADAL" clId="{51E72AF3-DF0A-4607-9AC0-CCFEE5069D1A}" dt="2023-12-17T14:09:21.518" v="842" actId="478"/>
          <ac:picMkLst>
            <pc:docMk/>
            <pc:sldMk cId="2085052175" sldId="382"/>
            <ac:picMk id="3" creationId="{C794A4EF-5431-BA68-D974-479C7E532301}"/>
          </ac:picMkLst>
        </pc:picChg>
        <pc:picChg chg="add mod">
          <ac:chgData name="Vanipenta, Venkata Ravamma" userId="0b7e97f4-48ad-4d21-be07-9caa3603a62e" providerId="ADAL" clId="{51E72AF3-DF0A-4607-9AC0-CCFEE5069D1A}" dt="2023-12-17T14:25:30.089" v="846" actId="1076"/>
          <ac:picMkLst>
            <pc:docMk/>
            <pc:sldMk cId="2085052175" sldId="382"/>
            <ac:picMk id="5" creationId="{415B8E35-0DD2-2A1F-93EE-F67BC5488146}"/>
          </ac:picMkLst>
        </pc:picChg>
        <pc:picChg chg="add mod">
          <ac:chgData name="Vanipenta, Venkata Ravamma" userId="0b7e97f4-48ad-4d21-be07-9caa3603a62e" providerId="ADAL" clId="{51E72AF3-DF0A-4607-9AC0-CCFEE5069D1A}" dt="2023-12-17T14:25:31.853" v="847" actId="1076"/>
          <ac:picMkLst>
            <pc:docMk/>
            <pc:sldMk cId="2085052175" sldId="382"/>
            <ac:picMk id="7" creationId="{BAFD3AE8-6B0B-45A2-B702-686668A6DA5F}"/>
          </ac:picMkLst>
        </pc:picChg>
      </pc:sldChg>
      <pc:sldChg chg="addSp new mod">
        <pc:chgData name="Vanipenta, Venkata Ravamma" userId="0b7e97f4-48ad-4d21-be07-9caa3603a62e" providerId="ADAL" clId="{51E72AF3-DF0A-4607-9AC0-CCFEE5069D1A}" dt="2024-01-09T10:29:24.018" v="848" actId="22"/>
        <pc:sldMkLst>
          <pc:docMk/>
          <pc:sldMk cId="1536702074" sldId="383"/>
        </pc:sldMkLst>
        <pc:picChg chg="add">
          <ac:chgData name="Vanipenta, Venkata Ravamma" userId="0b7e97f4-48ad-4d21-be07-9caa3603a62e" providerId="ADAL" clId="{51E72AF3-DF0A-4607-9AC0-CCFEE5069D1A}" dt="2024-01-09T10:29:24.018" v="848" actId="22"/>
          <ac:picMkLst>
            <pc:docMk/>
            <pc:sldMk cId="1536702074" sldId="383"/>
            <ac:picMk id="3" creationId="{490D7CAE-05EF-43B4-4747-0BA40A972C29}"/>
          </ac:picMkLst>
        </pc:picChg>
      </pc:sldChg>
      <pc:sldChg chg="addSp new mod">
        <pc:chgData name="Vanipenta, Venkata Ravamma" userId="0b7e97f4-48ad-4d21-be07-9caa3603a62e" providerId="ADAL" clId="{51E72AF3-DF0A-4607-9AC0-CCFEE5069D1A}" dt="2024-01-09T11:45:15.386" v="849" actId="22"/>
        <pc:sldMkLst>
          <pc:docMk/>
          <pc:sldMk cId="1247088751" sldId="384"/>
        </pc:sldMkLst>
        <pc:picChg chg="add">
          <ac:chgData name="Vanipenta, Venkata Ravamma" userId="0b7e97f4-48ad-4d21-be07-9caa3603a62e" providerId="ADAL" clId="{51E72AF3-DF0A-4607-9AC0-CCFEE5069D1A}" dt="2024-01-09T11:45:15.386" v="849" actId="22"/>
          <ac:picMkLst>
            <pc:docMk/>
            <pc:sldMk cId="1247088751" sldId="384"/>
            <ac:picMk id="3" creationId="{230F58E7-DA0E-F50A-1DDB-906B6CECA320}"/>
          </ac:picMkLst>
        </pc:picChg>
      </pc:sldChg>
      <pc:sldChg chg="addSp delSp modSp new mod setBg">
        <pc:chgData name="Vanipenta, Venkata Ravamma" userId="0b7e97f4-48ad-4d21-be07-9caa3603a62e" providerId="ADAL" clId="{51E72AF3-DF0A-4607-9AC0-CCFEE5069D1A}" dt="2024-01-09T11:50:06.367" v="853" actId="26606"/>
        <pc:sldMkLst>
          <pc:docMk/>
          <pc:sldMk cId="2261598037" sldId="385"/>
        </pc:sldMkLst>
        <pc:spChg chg="add del">
          <ac:chgData name="Vanipenta, Venkata Ravamma" userId="0b7e97f4-48ad-4d21-be07-9caa3603a62e" providerId="ADAL" clId="{51E72AF3-DF0A-4607-9AC0-CCFEE5069D1A}" dt="2024-01-09T11:50:06.290" v="852" actId="26606"/>
          <ac:spMkLst>
            <pc:docMk/>
            <pc:sldMk cId="2261598037" sldId="385"/>
            <ac:spMk id="8" creationId="{544958B8-57B6-4B37-8A18-D54A32EC2D37}"/>
          </ac:spMkLst>
        </pc:spChg>
        <pc:spChg chg="add del">
          <ac:chgData name="Vanipenta, Venkata Ravamma" userId="0b7e97f4-48ad-4d21-be07-9caa3603a62e" providerId="ADAL" clId="{51E72AF3-DF0A-4607-9AC0-CCFEE5069D1A}" dt="2024-01-09T11:50:06.290" v="852" actId="26606"/>
          <ac:spMkLst>
            <pc:docMk/>
            <pc:sldMk cId="2261598037" sldId="385"/>
            <ac:spMk id="10" creationId="{B7E4A740-3A69-42A5-8AC0-3905D518F419}"/>
          </ac:spMkLst>
        </pc:spChg>
        <pc:spChg chg="add">
          <ac:chgData name="Vanipenta, Venkata Ravamma" userId="0b7e97f4-48ad-4d21-be07-9caa3603a62e" providerId="ADAL" clId="{51E72AF3-DF0A-4607-9AC0-CCFEE5069D1A}" dt="2024-01-09T11:50:06.367" v="853" actId="26606"/>
          <ac:spMkLst>
            <pc:docMk/>
            <pc:sldMk cId="2261598037" sldId="385"/>
            <ac:spMk id="18" creationId="{4434DCA8-BC57-40AE-94D7-754460957E7F}"/>
          </ac:spMkLst>
        </pc:spChg>
        <pc:spChg chg="add">
          <ac:chgData name="Vanipenta, Venkata Ravamma" userId="0b7e97f4-48ad-4d21-be07-9caa3603a62e" providerId="ADAL" clId="{51E72AF3-DF0A-4607-9AC0-CCFEE5069D1A}" dt="2024-01-09T11:50:06.367" v="853" actId="26606"/>
          <ac:spMkLst>
            <pc:docMk/>
            <pc:sldMk cId="2261598037" sldId="385"/>
            <ac:spMk id="20" creationId="{D43CA6E1-DE85-4998-B1CA-2B617EDF60F8}"/>
          </ac:spMkLst>
        </pc:spChg>
        <pc:grpChg chg="add del">
          <ac:chgData name="Vanipenta, Venkata Ravamma" userId="0b7e97f4-48ad-4d21-be07-9caa3603a62e" providerId="ADAL" clId="{51E72AF3-DF0A-4607-9AC0-CCFEE5069D1A}" dt="2024-01-09T11:50:06.290" v="852" actId="26606"/>
          <ac:grpSpMkLst>
            <pc:docMk/>
            <pc:sldMk cId="2261598037" sldId="385"/>
            <ac:grpSpMk id="12" creationId="{8283C010-53D7-404B-9300-DB1BAE1EAE91}"/>
          </ac:grpSpMkLst>
        </pc:grpChg>
        <pc:picChg chg="add mod">
          <ac:chgData name="Vanipenta, Venkata Ravamma" userId="0b7e97f4-48ad-4d21-be07-9caa3603a62e" providerId="ADAL" clId="{51E72AF3-DF0A-4607-9AC0-CCFEE5069D1A}" dt="2024-01-09T11:50:06.367" v="853" actId="26606"/>
          <ac:picMkLst>
            <pc:docMk/>
            <pc:sldMk cId="2261598037" sldId="385"/>
            <ac:picMk id="3" creationId="{DA4ADD00-1710-6333-CFBA-F0268F1997B7}"/>
          </ac:picMkLst>
        </pc:picChg>
        <pc:picChg chg="add">
          <ac:chgData name="Vanipenta, Venkata Ravamma" userId="0b7e97f4-48ad-4d21-be07-9caa3603a62e" providerId="ADAL" clId="{51E72AF3-DF0A-4607-9AC0-CCFEE5069D1A}" dt="2024-01-09T11:50:06.367" v="853" actId="26606"/>
          <ac:picMkLst>
            <pc:docMk/>
            <pc:sldMk cId="2261598037" sldId="385"/>
            <ac:picMk id="14" creationId="{AD162A3C-D7A8-4B2A-94B1-73192CBC573B}"/>
          </ac:picMkLst>
        </pc:picChg>
        <pc:picChg chg="add">
          <ac:chgData name="Vanipenta, Venkata Ravamma" userId="0b7e97f4-48ad-4d21-be07-9caa3603a62e" providerId="ADAL" clId="{51E72AF3-DF0A-4607-9AC0-CCFEE5069D1A}" dt="2024-01-09T11:50:06.367" v="853" actId="26606"/>
          <ac:picMkLst>
            <pc:docMk/>
            <pc:sldMk cId="2261598037" sldId="385"/>
            <ac:picMk id="16" creationId="{6B8F1012-6DEE-4829-9F32-620A71109464}"/>
          </ac:picMkLst>
        </pc:picChg>
        <pc:picChg chg="add">
          <ac:chgData name="Vanipenta, Venkata Ravamma" userId="0b7e97f4-48ad-4d21-be07-9caa3603a62e" providerId="ADAL" clId="{51E72AF3-DF0A-4607-9AC0-CCFEE5069D1A}" dt="2024-01-09T11:50:06.367" v="853" actId="26606"/>
          <ac:picMkLst>
            <pc:docMk/>
            <pc:sldMk cId="2261598037" sldId="385"/>
            <ac:picMk id="19" creationId="{E93A23A1-FB7B-4C57-8240-0B6015C11161}"/>
          </ac:picMkLst>
        </pc:picChg>
      </pc:sldChg>
      <pc:sldChg chg="addSp delSp modSp new mod setBg">
        <pc:chgData name="Vanipenta, Venkata Ravamma" userId="0b7e97f4-48ad-4d21-be07-9caa3603a62e" providerId="ADAL" clId="{51E72AF3-DF0A-4607-9AC0-CCFEE5069D1A}" dt="2024-01-09T12:25:39.365" v="866" actId="14100"/>
        <pc:sldMkLst>
          <pc:docMk/>
          <pc:sldMk cId="4027214782" sldId="386"/>
        </pc:sldMkLst>
        <pc:spChg chg="add del">
          <ac:chgData name="Vanipenta, Venkata Ravamma" userId="0b7e97f4-48ad-4d21-be07-9caa3603a62e" providerId="ADAL" clId="{51E72AF3-DF0A-4607-9AC0-CCFEE5069D1A}" dt="2024-01-09T12:25:24.618" v="858" actId="26606"/>
          <ac:spMkLst>
            <pc:docMk/>
            <pc:sldMk cId="4027214782" sldId="386"/>
            <ac:spMk id="8" creationId="{DEB4B82D-A989-40D8-A457-F1D9C0345509}"/>
          </ac:spMkLst>
        </pc:spChg>
        <pc:spChg chg="add del">
          <ac:chgData name="Vanipenta, Venkata Ravamma" userId="0b7e97f4-48ad-4d21-be07-9caa3603a62e" providerId="ADAL" clId="{51E72AF3-DF0A-4607-9AC0-CCFEE5069D1A}" dt="2024-01-09T12:25:26.286" v="860" actId="26606"/>
          <ac:spMkLst>
            <pc:docMk/>
            <pc:sldMk cId="4027214782" sldId="386"/>
            <ac:spMk id="18" creationId="{4434DCA8-BC57-40AE-94D7-754460957E7F}"/>
          </ac:spMkLst>
        </pc:spChg>
        <pc:spChg chg="add del">
          <ac:chgData name="Vanipenta, Venkata Ravamma" userId="0b7e97f4-48ad-4d21-be07-9caa3603a62e" providerId="ADAL" clId="{51E72AF3-DF0A-4607-9AC0-CCFEE5069D1A}" dt="2024-01-09T12:25:26.286" v="860" actId="26606"/>
          <ac:spMkLst>
            <pc:docMk/>
            <pc:sldMk cId="4027214782" sldId="386"/>
            <ac:spMk id="20" creationId="{D43CA6E1-DE85-4998-B1CA-2B617EDF60F8}"/>
          </ac:spMkLst>
        </pc:spChg>
        <pc:spChg chg="add del">
          <ac:chgData name="Vanipenta, Venkata Ravamma" userId="0b7e97f4-48ad-4d21-be07-9caa3603a62e" providerId="ADAL" clId="{51E72AF3-DF0A-4607-9AC0-CCFEE5069D1A}" dt="2024-01-09T12:25:27.857" v="862" actId="26606"/>
          <ac:spMkLst>
            <pc:docMk/>
            <pc:sldMk cId="4027214782" sldId="386"/>
            <ac:spMk id="22" creationId="{DEB4B82D-A989-40D8-A457-F1D9C0345509}"/>
          </ac:spMkLst>
        </pc:spChg>
        <pc:spChg chg="add del">
          <ac:chgData name="Vanipenta, Venkata Ravamma" userId="0b7e97f4-48ad-4d21-be07-9caa3603a62e" providerId="ADAL" clId="{51E72AF3-DF0A-4607-9AC0-CCFEE5069D1A}" dt="2024-01-09T12:25:37.116" v="864" actId="26606"/>
          <ac:spMkLst>
            <pc:docMk/>
            <pc:sldMk cId="4027214782" sldId="386"/>
            <ac:spMk id="28" creationId="{E6B80853-775B-47C1-A508-0AAD6FCE5ADB}"/>
          </ac:spMkLst>
        </pc:spChg>
        <pc:spChg chg="add del">
          <ac:chgData name="Vanipenta, Venkata Ravamma" userId="0b7e97f4-48ad-4d21-be07-9caa3603a62e" providerId="ADAL" clId="{51E72AF3-DF0A-4607-9AC0-CCFEE5069D1A}" dt="2024-01-09T12:25:37.116" v="864" actId="26606"/>
          <ac:spMkLst>
            <pc:docMk/>
            <pc:sldMk cId="4027214782" sldId="386"/>
            <ac:spMk id="29" creationId="{9BF62520-0403-497A-958B-FD6E8037E8FA}"/>
          </ac:spMkLst>
        </pc:spChg>
        <pc:spChg chg="add del">
          <ac:chgData name="Vanipenta, Venkata Ravamma" userId="0b7e97f4-48ad-4d21-be07-9caa3603a62e" providerId="ADAL" clId="{51E72AF3-DF0A-4607-9AC0-CCFEE5069D1A}" dt="2024-01-09T12:25:37.116" v="864" actId="26606"/>
          <ac:spMkLst>
            <pc:docMk/>
            <pc:sldMk cId="4027214782" sldId="386"/>
            <ac:spMk id="30" creationId="{BB3A422A-21ED-464B-B2EF-EE5B061BED4A}"/>
          </ac:spMkLst>
        </pc:spChg>
        <pc:grpChg chg="add del">
          <ac:chgData name="Vanipenta, Venkata Ravamma" userId="0b7e97f4-48ad-4d21-be07-9caa3603a62e" providerId="ADAL" clId="{51E72AF3-DF0A-4607-9AC0-CCFEE5069D1A}" dt="2024-01-09T12:25:24.618" v="858" actId="26606"/>
          <ac:grpSpMkLst>
            <pc:docMk/>
            <pc:sldMk cId="4027214782" sldId="386"/>
            <ac:grpSpMk id="12" creationId="{67034349-EB95-4DEC-941A-A5BEB23CCC1B}"/>
          </ac:grpSpMkLst>
        </pc:grpChg>
        <pc:grpChg chg="add del">
          <ac:chgData name="Vanipenta, Venkata Ravamma" userId="0b7e97f4-48ad-4d21-be07-9caa3603a62e" providerId="ADAL" clId="{51E72AF3-DF0A-4607-9AC0-CCFEE5069D1A}" dt="2024-01-09T12:25:27.857" v="862" actId="26606"/>
          <ac:grpSpMkLst>
            <pc:docMk/>
            <pc:sldMk cId="4027214782" sldId="386"/>
            <ac:grpSpMk id="24" creationId="{67034349-EB95-4DEC-941A-A5BEB23CCC1B}"/>
          </ac:grpSpMkLst>
        </pc:grpChg>
        <pc:picChg chg="add mod">
          <ac:chgData name="Vanipenta, Venkata Ravamma" userId="0b7e97f4-48ad-4d21-be07-9caa3603a62e" providerId="ADAL" clId="{51E72AF3-DF0A-4607-9AC0-CCFEE5069D1A}" dt="2024-01-09T12:25:39.365" v="866" actId="14100"/>
          <ac:picMkLst>
            <pc:docMk/>
            <pc:sldMk cId="4027214782" sldId="386"/>
            <ac:picMk id="3" creationId="{C16D2C72-F6AD-5CD4-C891-C618C25C44C2}"/>
          </ac:picMkLst>
        </pc:picChg>
        <pc:picChg chg="add del">
          <ac:chgData name="Vanipenta, Venkata Ravamma" userId="0b7e97f4-48ad-4d21-be07-9caa3603a62e" providerId="ADAL" clId="{51E72AF3-DF0A-4607-9AC0-CCFEE5069D1A}" dt="2024-01-09T12:25:24.618" v="858" actId="26606"/>
          <ac:picMkLst>
            <pc:docMk/>
            <pc:sldMk cId="4027214782" sldId="386"/>
            <ac:picMk id="10" creationId="{14E99EC7-4ECA-46FD-A4EE-C28A8AC67373}"/>
          </ac:picMkLst>
        </pc:picChg>
        <pc:picChg chg="add del">
          <ac:chgData name="Vanipenta, Venkata Ravamma" userId="0b7e97f4-48ad-4d21-be07-9caa3603a62e" providerId="ADAL" clId="{51E72AF3-DF0A-4607-9AC0-CCFEE5069D1A}" dt="2024-01-09T12:25:26.286" v="860" actId="26606"/>
          <ac:picMkLst>
            <pc:docMk/>
            <pc:sldMk cId="4027214782" sldId="386"/>
            <ac:picMk id="14" creationId="{AD162A3C-D7A8-4B2A-94B1-73192CBC573B}"/>
          </ac:picMkLst>
        </pc:picChg>
        <pc:picChg chg="add del">
          <ac:chgData name="Vanipenta, Venkata Ravamma" userId="0b7e97f4-48ad-4d21-be07-9caa3603a62e" providerId="ADAL" clId="{51E72AF3-DF0A-4607-9AC0-CCFEE5069D1A}" dt="2024-01-09T12:25:26.286" v="860" actId="26606"/>
          <ac:picMkLst>
            <pc:docMk/>
            <pc:sldMk cId="4027214782" sldId="386"/>
            <ac:picMk id="16" creationId="{6B8F1012-6DEE-4829-9F32-620A71109464}"/>
          </ac:picMkLst>
        </pc:picChg>
        <pc:picChg chg="add del">
          <ac:chgData name="Vanipenta, Venkata Ravamma" userId="0b7e97f4-48ad-4d21-be07-9caa3603a62e" providerId="ADAL" clId="{51E72AF3-DF0A-4607-9AC0-CCFEE5069D1A}" dt="2024-01-09T12:25:26.286" v="860" actId="26606"/>
          <ac:picMkLst>
            <pc:docMk/>
            <pc:sldMk cId="4027214782" sldId="386"/>
            <ac:picMk id="19" creationId="{E93A23A1-FB7B-4C57-8240-0B6015C11161}"/>
          </ac:picMkLst>
        </pc:picChg>
        <pc:picChg chg="add del">
          <ac:chgData name="Vanipenta, Venkata Ravamma" userId="0b7e97f4-48ad-4d21-be07-9caa3603a62e" providerId="ADAL" clId="{51E72AF3-DF0A-4607-9AC0-CCFEE5069D1A}" dt="2024-01-09T12:25:27.857" v="862" actId="26606"/>
          <ac:picMkLst>
            <pc:docMk/>
            <pc:sldMk cId="4027214782" sldId="386"/>
            <ac:picMk id="23" creationId="{14E99EC7-4ECA-46FD-A4EE-C28A8AC67373}"/>
          </ac:picMkLst>
        </pc:picChg>
      </pc:sldChg>
      <pc:sldChg chg="addSp new mod">
        <pc:chgData name="Vanipenta, Venkata Ravamma" userId="0b7e97f4-48ad-4d21-be07-9caa3603a62e" providerId="ADAL" clId="{51E72AF3-DF0A-4607-9AC0-CCFEE5069D1A}" dt="2024-01-09T12:30:50.260" v="867" actId="22"/>
        <pc:sldMkLst>
          <pc:docMk/>
          <pc:sldMk cId="4108317901" sldId="387"/>
        </pc:sldMkLst>
        <pc:picChg chg="add">
          <ac:chgData name="Vanipenta, Venkata Ravamma" userId="0b7e97f4-48ad-4d21-be07-9caa3603a62e" providerId="ADAL" clId="{51E72AF3-DF0A-4607-9AC0-CCFEE5069D1A}" dt="2024-01-09T12:30:50.260" v="867" actId="22"/>
          <ac:picMkLst>
            <pc:docMk/>
            <pc:sldMk cId="4108317901" sldId="387"/>
            <ac:picMk id="3" creationId="{D951933C-2328-D6C8-3BE6-637E02E95983}"/>
          </ac:picMkLst>
        </pc:picChg>
      </pc:sldChg>
      <pc:sldChg chg="addSp new mod">
        <pc:chgData name="Vanipenta, Venkata Ravamma" userId="0b7e97f4-48ad-4d21-be07-9caa3603a62e" providerId="ADAL" clId="{51E72AF3-DF0A-4607-9AC0-CCFEE5069D1A}" dt="2024-01-09T12:41:54.416" v="868" actId="22"/>
        <pc:sldMkLst>
          <pc:docMk/>
          <pc:sldMk cId="717465043" sldId="388"/>
        </pc:sldMkLst>
        <pc:picChg chg="add">
          <ac:chgData name="Vanipenta, Venkata Ravamma" userId="0b7e97f4-48ad-4d21-be07-9caa3603a62e" providerId="ADAL" clId="{51E72AF3-DF0A-4607-9AC0-CCFEE5069D1A}" dt="2024-01-09T12:41:54.416" v="868" actId="22"/>
          <ac:picMkLst>
            <pc:docMk/>
            <pc:sldMk cId="717465043" sldId="388"/>
            <ac:picMk id="3" creationId="{FB4E559D-9C87-4167-EEBA-0CA8C9B149C7}"/>
          </ac:picMkLst>
        </pc:picChg>
      </pc:sldChg>
      <pc:sldChg chg="addSp delSp modSp new mod setBg">
        <pc:chgData name="Vanipenta, Venkata Ravamma" userId="0b7e97f4-48ad-4d21-be07-9caa3603a62e" providerId="ADAL" clId="{51E72AF3-DF0A-4607-9AC0-CCFEE5069D1A}" dt="2024-01-09T12:50:34.475" v="874" actId="26606"/>
        <pc:sldMkLst>
          <pc:docMk/>
          <pc:sldMk cId="1522215306" sldId="389"/>
        </pc:sldMkLst>
        <pc:spChg chg="add del">
          <ac:chgData name="Vanipenta, Venkata Ravamma" userId="0b7e97f4-48ad-4d21-be07-9caa3603a62e" providerId="ADAL" clId="{51E72AF3-DF0A-4607-9AC0-CCFEE5069D1A}" dt="2024-01-09T12:50:32.539" v="871" actId="26606"/>
          <ac:spMkLst>
            <pc:docMk/>
            <pc:sldMk cId="1522215306" sldId="389"/>
            <ac:spMk id="8" creationId="{544958B8-57B6-4B37-8A18-D54A32EC2D37}"/>
          </ac:spMkLst>
        </pc:spChg>
        <pc:spChg chg="add del">
          <ac:chgData name="Vanipenta, Venkata Ravamma" userId="0b7e97f4-48ad-4d21-be07-9caa3603a62e" providerId="ADAL" clId="{51E72AF3-DF0A-4607-9AC0-CCFEE5069D1A}" dt="2024-01-09T12:50:32.539" v="871" actId="26606"/>
          <ac:spMkLst>
            <pc:docMk/>
            <pc:sldMk cId="1522215306" sldId="389"/>
            <ac:spMk id="10" creationId="{B7E4A740-3A69-42A5-8AC0-3905D518F419}"/>
          </ac:spMkLst>
        </pc:spChg>
        <pc:spChg chg="add del">
          <ac:chgData name="Vanipenta, Venkata Ravamma" userId="0b7e97f4-48ad-4d21-be07-9caa3603a62e" providerId="ADAL" clId="{51E72AF3-DF0A-4607-9AC0-CCFEE5069D1A}" dt="2024-01-09T12:50:34.405" v="873" actId="26606"/>
          <ac:spMkLst>
            <pc:docMk/>
            <pc:sldMk cId="1522215306" sldId="389"/>
            <ac:spMk id="18" creationId="{38181A50-C8BE-4392-983D-C06579080585}"/>
          </ac:spMkLst>
        </pc:spChg>
        <pc:spChg chg="add">
          <ac:chgData name="Vanipenta, Venkata Ravamma" userId="0b7e97f4-48ad-4d21-be07-9caa3603a62e" providerId="ADAL" clId="{51E72AF3-DF0A-4607-9AC0-CCFEE5069D1A}" dt="2024-01-09T12:50:34.475" v="874" actId="26606"/>
          <ac:spMkLst>
            <pc:docMk/>
            <pc:sldMk cId="1522215306" sldId="389"/>
            <ac:spMk id="20" creationId="{DEB4B82D-A989-40D8-A457-F1D9C0345509}"/>
          </ac:spMkLst>
        </pc:spChg>
        <pc:grpChg chg="add del">
          <ac:chgData name="Vanipenta, Venkata Ravamma" userId="0b7e97f4-48ad-4d21-be07-9caa3603a62e" providerId="ADAL" clId="{51E72AF3-DF0A-4607-9AC0-CCFEE5069D1A}" dt="2024-01-09T12:50:32.539" v="871" actId="26606"/>
          <ac:grpSpMkLst>
            <pc:docMk/>
            <pc:sldMk cId="1522215306" sldId="389"/>
            <ac:grpSpMk id="12" creationId="{8283C010-53D7-404B-9300-DB1BAE1EAE91}"/>
          </ac:grpSpMkLst>
        </pc:grpChg>
        <pc:grpChg chg="add">
          <ac:chgData name="Vanipenta, Venkata Ravamma" userId="0b7e97f4-48ad-4d21-be07-9caa3603a62e" providerId="ADAL" clId="{51E72AF3-DF0A-4607-9AC0-CCFEE5069D1A}" dt="2024-01-09T12:50:34.475" v="874" actId="26606"/>
          <ac:grpSpMkLst>
            <pc:docMk/>
            <pc:sldMk cId="1522215306" sldId="389"/>
            <ac:grpSpMk id="22" creationId="{67034349-EB95-4DEC-941A-A5BEB23CCC1B}"/>
          </ac:grpSpMkLst>
        </pc:grpChg>
        <pc:picChg chg="add mod">
          <ac:chgData name="Vanipenta, Venkata Ravamma" userId="0b7e97f4-48ad-4d21-be07-9caa3603a62e" providerId="ADAL" clId="{51E72AF3-DF0A-4607-9AC0-CCFEE5069D1A}" dt="2024-01-09T12:50:34.475" v="874" actId="26606"/>
          <ac:picMkLst>
            <pc:docMk/>
            <pc:sldMk cId="1522215306" sldId="389"/>
            <ac:picMk id="3" creationId="{1A45DCD8-DEA7-AB1D-4386-7BA648133AB8}"/>
          </ac:picMkLst>
        </pc:picChg>
        <pc:picChg chg="add">
          <ac:chgData name="Vanipenta, Venkata Ravamma" userId="0b7e97f4-48ad-4d21-be07-9caa3603a62e" providerId="ADAL" clId="{51E72AF3-DF0A-4607-9AC0-CCFEE5069D1A}" dt="2024-01-09T12:50:34.475" v="874" actId="26606"/>
          <ac:picMkLst>
            <pc:docMk/>
            <pc:sldMk cId="1522215306" sldId="389"/>
            <ac:picMk id="21" creationId="{14E99EC7-4ECA-46FD-A4EE-C28A8AC67373}"/>
          </ac:picMkLst>
        </pc:picChg>
      </pc:sldChg>
      <pc:sldChg chg="addSp new mod">
        <pc:chgData name="Vanipenta, Venkata Ravamma" userId="0b7e97f4-48ad-4d21-be07-9caa3603a62e" providerId="ADAL" clId="{51E72AF3-DF0A-4607-9AC0-CCFEE5069D1A}" dt="2024-01-09T13:55:46.315" v="875" actId="22"/>
        <pc:sldMkLst>
          <pc:docMk/>
          <pc:sldMk cId="4201253665" sldId="390"/>
        </pc:sldMkLst>
        <pc:picChg chg="add">
          <ac:chgData name="Vanipenta, Venkata Ravamma" userId="0b7e97f4-48ad-4d21-be07-9caa3603a62e" providerId="ADAL" clId="{51E72AF3-DF0A-4607-9AC0-CCFEE5069D1A}" dt="2024-01-09T13:55:46.315" v="875" actId="22"/>
          <ac:picMkLst>
            <pc:docMk/>
            <pc:sldMk cId="4201253665" sldId="390"/>
            <ac:picMk id="3" creationId="{D554C8DD-9F93-C3CA-3B7C-9E77CA2A9960}"/>
          </ac:picMkLst>
        </pc:picChg>
      </pc:sldChg>
      <pc:sldChg chg="addSp modSp new mod">
        <pc:chgData name="Vanipenta, Venkata Ravamma" userId="0b7e97f4-48ad-4d21-be07-9caa3603a62e" providerId="ADAL" clId="{51E72AF3-DF0A-4607-9AC0-CCFEE5069D1A}" dt="2024-01-09T13:59:31.222" v="880" actId="1076"/>
        <pc:sldMkLst>
          <pc:docMk/>
          <pc:sldMk cId="59980046" sldId="391"/>
        </pc:sldMkLst>
        <pc:picChg chg="add mod">
          <ac:chgData name="Vanipenta, Venkata Ravamma" userId="0b7e97f4-48ad-4d21-be07-9caa3603a62e" providerId="ADAL" clId="{51E72AF3-DF0A-4607-9AC0-CCFEE5069D1A}" dt="2024-01-09T13:59:25.167" v="877" actId="1076"/>
          <ac:picMkLst>
            <pc:docMk/>
            <pc:sldMk cId="59980046" sldId="391"/>
            <ac:picMk id="3" creationId="{38855D0A-0219-FC03-4F12-FFB6DEBB5CCF}"/>
          </ac:picMkLst>
        </pc:picChg>
        <pc:picChg chg="add mod">
          <ac:chgData name="Vanipenta, Venkata Ravamma" userId="0b7e97f4-48ad-4d21-be07-9caa3603a62e" providerId="ADAL" clId="{51E72AF3-DF0A-4607-9AC0-CCFEE5069D1A}" dt="2024-01-09T13:59:31.222" v="880" actId="1076"/>
          <ac:picMkLst>
            <pc:docMk/>
            <pc:sldMk cId="59980046" sldId="391"/>
            <ac:picMk id="5" creationId="{DAC79A10-64DC-7163-A848-4684083B945F}"/>
          </ac:picMkLst>
        </pc:picChg>
      </pc:sldChg>
      <pc:sldChg chg="addSp new mod">
        <pc:chgData name="Vanipenta, Venkata Ravamma" userId="0b7e97f4-48ad-4d21-be07-9caa3603a62e" providerId="ADAL" clId="{51E72AF3-DF0A-4607-9AC0-CCFEE5069D1A}" dt="2024-01-09T14:04:30.487" v="881" actId="22"/>
        <pc:sldMkLst>
          <pc:docMk/>
          <pc:sldMk cId="103893041" sldId="392"/>
        </pc:sldMkLst>
        <pc:picChg chg="add">
          <ac:chgData name="Vanipenta, Venkata Ravamma" userId="0b7e97f4-48ad-4d21-be07-9caa3603a62e" providerId="ADAL" clId="{51E72AF3-DF0A-4607-9AC0-CCFEE5069D1A}" dt="2024-01-09T14:04:30.487" v="881" actId="22"/>
          <ac:picMkLst>
            <pc:docMk/>
            <pc:sldMk cId="103893041" sldId="392"/>
            <ac:picMk id="3" creationId="{9A8FC509-77AF-5365-81FF-91F45EC03337}"/>
          </ac:picMkLst>
        </pc:picChg>
      </pc:sldChg>
      <pc:sldChg chg="addSp new mod">
        <pc:chgData name="Vanipenta, Venkata Ravamma" userId="0b7e97f4-48ad-4d21-be07-9caa3603a62e" providerId="ADAL" clId="{51E72AF3-DF0A-4607-9AC0-CCFEE5069D1A}" dt="2024-01-09T14:05:04.672" v="882" actId="22"/>
        <pc:sldMkLst>
          <pc:docMk/>
          <pc:sldMk cId="55868169" sldId="393"/>
        </pc:sldMkLst>
        <pc:picChg chg="add">
          <ac:chgData name="Vanipenta, Venkata Ravamma" userId="0b7e97f4-48ad-4d21-be07-9caa3603a62e" providerId="ADAL" clId="{51E72AF3-DF0A-4607-9AC0-CCFEE5069D1A}" dt="2024-01-09T14:05:04.672" v="882" actId="22"/>
          <ac:picMkLst>
            <pc:docMk/>
            <pc:sldMk cId="55868169" sldId="393"/>
            <ac:picMk id="3" creationId="{7230BA16-5828-7F01-DF6B-1210157D0A0F}"/>
          </ac:picMkLst>
        </pc:picChg>
      </pc:sldChg>
      <pc:sldChg chg="addSp modSp new mod setBg">
        <pc:chgData name="Vanipenta, Venkata Ravamma" userId="0b7e97f4-48ad-4d21-be07-9caa3603a62e" providerId="ADAL" clId="{51E72AF3-DF0A-4607-9AC0-CCFEE5069D1A}" dt="2024-01-09T14:40:00.670" v="887" actId="26606"/>
        <pc:sldMkLst>
          <pc:docMk/>
          <pc:sldMk cId="45728943" sldId="394"/>
        </pc:sldMkLst>
        <pc:spChg chg="add">
          <ac:chgData name="Vanipenta, Venkata Ravamma" userId="0b7e97f4-48ad-4d21-be07-9caa3603a62e" providerId="ADAL" clId="{51E72AF3-DF0A-4607-9AC0-CCFEE5069D1A}" dt="2024-01-09T14:40:00.670" v="887" actId="26606"/>
          <ac:spMkLst>
            <pc:docMk/>
            <pc:sldMk cId="45728943" sldId="394"/>
            <ac:spMk id="10" creationId="{809EA27C-DE62-4CEC-A6D3-4FA9EF40A58F}"/>
          </ac:spMkLst>
        </pc:spChg>
        <pc:picChg chg="add mod">
          <ac:chgData name="Vanipenta, Venkata Ravamma" userId="0b7e97f4-48ad-4d21-be07-9caa3603a62e" providerId="ADAL" clId="{51E72AF3-DF0A-4607-9AC0-CCFEE5069D1A}" dt="2024-01-09T14:40:00.670" v="887" actId="26606"/>
          <ac:picMkLst>
            <pc:docMk/>
            <pc:sldMk cId="45728943" sldId="394"/>
            <ac:picMk id="3" creationId="{B4D3F796-7648-DB6C-D446-1CE37B7278FB}"/>
          </ac:picMkLst>
        </pc:picChg>
        <pc:picChg chg="add mod">
          <ac:chgData name="Vanipenta, Venkata Ravamma" userId="0b7e97f4-48ad-4d21-be07-9caa3603a62e" providerId="ADAL" clId="{51E72AF3-DF0A-4607-9AC0-CCFEE5069D1A}" dt="2024-01-09T14:40:00.670" v="887" actId="26606"/>
          <ac:picMkLst>
            <pc:docMk/>
            <pc:sldMk cId="45728943" sldId="394"/>
            <ac:picMk id="5" creationId="{68A331C0-138A-60DD-9E87-2952A5144138}"/>
          </ac:picMkLst>
        </pc:picChg>
      </pc:sldChg>
      <pc:sldChg chg="addSp modSp new mod setBg">
        <pc:chgData name="Vanipenta, Venkata Ravamma" userId="0b7e97f4-48ad-4d21-be07-9caa3603a62e" providerId="ADAL" clId="{51E72AF3-DF0A-4607-9AC0-CCFEE5069D1A}" dt="2024-01-20T07:09:15.951" v="892" actId="26606"/>
        <pc:sldMkLst>
          <pc:docMk/>
          <pc:sldMk cId="243476791" sldId="395"/>
        </pc:sldMkLst>
        <pc:picChg chg="add mod ord">
          <ac:chgData name="Vanipenta, Venkata Ravamma" userId="0b7e97f4-48ad-4d21-be07-9caa3603a62e" providerId="ADAL" clId="{51E72AF3-DF0A-4607-9AC0-CCFEE5069D1A}" dt="2024-01-20T07:09:15.951" v="892" actId="26606"/>
          <ac:picMkLst>
            <pc:docMk/>
            <pc:sldMk cId="243476791" sldId="395"/>
            <ac:picMk id="3" creationId="{3DE5614D-D26E-8EEA-A418-850B5C816CA9}"/>
          </ac:picMkLst>
        </pc:picChg>
        <pc:picChg chg="add mod">
          <ac:chgData name="Vanipenta, Venkata Ravamma" userId="0b7e97f4-48ad-4d21-be07-9caa3603a62e" providerId="ADAL" clId="{51E72AF3-DF0A-4607-9AC0-CCFEE5069D1A}" dt="2024-01-20T07:09:15.951" v="892" actId="26606"/>
          <ac:picMkLst>
            <pc:docMk/>
            <pc:sldMk cId="243476791" sldId="395"/>
            <ac:picMk id="5" creationId="{82573D5F-1CB3-D6EC-F3A3-4B0A1DB2D456}"/>
          </ac:picMkLst>
        </pc:picChg>
        <pc:picChg chg="add mod">
          <ac:chgData name="Vanipenta, Venkata Ravamma" userId="0b7e97f4-48ad-4d21-be07-9caa3603a62e" providerId="ADAL" clId="{51E72AF3-DF0A-4607-9AC0-CCFEE5069D1A}" dt="2024-01-20T07:09:15.951" v="892" actId="26606"/>
          <ac:picMkLst>
            <pc:docMk/>
            <pc:sldMk cId="243476791" sldId="395"/>
            <ac:picMk id="7" creationId="{2FE65101-0301-63E4-92FF-AA5FDDC47A4E}"/>
          </ac:picMkLst>
        </pc:picChg>
        <pc:cxnChg chg="add">
          <ac:chgData name="Vanipenta, Venkata Ravamma" userId="0b7e97f4-48ad-4d21-be07-9caa3603a62e" providerId="ADAL" clId="{51E72AF3-DF0A-4607-9AC0-CCFEE5069D1A}" dt="2024-01-20T07:09:15.951" v="892" actId="26606"/>
          <ac:cxnSpMkLst>
            <pc:docMk/>
            <pc:sldMk cId="243476791" sldId="395"/>
            <ac:cxnSpMk id="12" creationId="{DCD67800-37AC-4E14-89B0-F79DCB3FB86D}"/>
          </ac:cxnSpMkLst>
        </pc:cxnChg>
        <pc:cxnChg chg="add">
          <ac:chgData name="Vanipenta, Venkata Ravamma" userId="0b7e97f4-48ad-4d21-be07-9caa3603a62e" providerId="ADAL" clId="{51E72AF3-DF0A-4607-9AC0-CCFEE5069D1A}" dt="2024-01-20T07:09:15.951" v="892" actId="26606"/>
          <ac:cxnSpMkLst>
            <pc:docMk/>
            <pc:sldMk cId="243476791" sldId="395"/>
            <ac:cxnSpMk id="14" creationId="{20F1788F-A5AE-4188-8274-F7F2E3833ECD}"/>
          </ac:cxnSpMkLst>
        </pc:cxnChg>
      </pc:sldChg>
      <pc:sldChg chg="addSp modSp new mod setBg">
        <pc:chgData name="Vanipenta, Venkata Ravamma" userId="0b7e97f4-48ad-4d21-be07-9caa3603a62e" providerId="ADAL" clId="{51E72AF3-DF0A-4607-9AC0-CCFEE5069D1A}" dt="2024-01-20T08:36:19.386" v="896" actId="26606"/>
        <pc:sldMkLst>
          <pc:docMk/>
          <pc:sldMk cId="4005412242" sldId="396"/>
        </pc:sldMkLst>
        <pc:spChg chg="add">
          <ac:chgData name="Vanipenta, Venkata Ravamma" userId="0b7e97f4-48ad-4d21-be07-9caa3603a62e" providerId="ADAL" clId="{51E72AF3-DF0A-4607-9AC0-CCFEE5069D1A}" dt="2024-01-20T08:36:19.386" v="896" actId="26606"/>
          <ac:spMkLst>
            <pc:docMk/>
            <pc:sldMk cId="4005412242" sldId="396"/>
            <ac:spMk id="9" creationId="{809EA27C-DE62-4CEC-A6D3-4FA9EF40A58F}"/>
          </ac:spMkLst>
        </pc:spChg>
        <pc:picChg chg="add mod ord">
          <ac:chgData name="Vanipenta, Venkata Ravamma" userId="0b7e97f4-48ad-4d21-be07-9caa3603a62e" providerId="ADAL" clId="{51E72AF3-DF0A-4607-9AC0-CCFEE5069D1A}" dt="2024-01-20T08:36:19.386" v="896" actId="26606"/>
          <ac:picMkLst>
            <pc:docMk/>
            <pc:sldMk cId="4005412242" sldId="396"/>
            <ac:picMk id="3" creationId="{BE326015-EB02-10A2-8C28-FE66C51A8E52}"/>
          </ac:picMkLst>
        </pc:picChg>
        <pc:picChg chg="add mod">
          <ac:chgData name="Vanipenta, Venkata Ravamma" userId="0b7e97f4-48ad-4d21-be07-9caa3603a62e" providerId="ADAL" clId="{51E72AF3-DF0A-4607-9AC0-CCFEE5069D1A}" dt="2024-01-20T08:36:19.386" v="896" actId="26606"/>
          <ac:picMkLst>
            <pc:docMk/>
            <pc:sldMk cId="4005412242" sldId="396"/>
            <ac:picMk id="4" creationId="{8E6758C3-1CBE-CD91-ECC0-EADE162AA770}"/>
          </ac:picMkLst>
        </pc:picChg>
      </pc:sldChg>
      <pc:sldChg chg="addSp delSp modSp new mod setBg">
        <pc:chgData name="Vanipenta, Venkata Ravamma" userId="0b7e97f4-48ad-4d21-be07-9caa3603a62e" providerId="ADAL" clId="{51E72AF3-DF0A-4607-9AC0-CCFEE5069D1A}" dt="2024-01-20T08:56:23.844" v="918" actId="26606"/>
        <pc:sldMkLst>
          <pc:docMk/>
          <pc:sldMk cId="2534038338" sldId="397"/>
        </pc:sldMkLst>
        <pc:spChg chg="add del">
          <ac:chgData name="Vanipenta, Venkata Ravamma" userId="0b7e97f4-48ad-4d21-be07-9caa3603a62e" providerId="ADAL" clId="{51E72AF3-DF0A-4607-9AC0-CCFEE5069D1A}" dt="2024-01-20T08:55:47.067" v="913" actId="26606"/>
          <ac:spMkLst>
            <pc:docMk/>
            <pc:sldMk cId="2534038338" sldId="397"/>
            <ac:spMk id="10" creationId="{809EA27C-DE62-4CEC-A6D3-4FA9EF40A58F}"/>
          </ac:spMkLst>
        </pc:spChg>
        <pc:spChg chg="add del">
          <ac:chgData name="Vanipenta, Venkata Ravamma" userId="0b7e97f4-48ad-4d21-be07-9caa3603a62e" providerId="ADAL" clId="{51E72AF3-DF0A-4607-9AC0-CCFEE5069D1A}" dt="2024-01-20T08:55:40.938" v="908" actId="26606"/>
          <ac:spMkLst>
            <pc:docMk/>
            <pc:sldMk cId="2534038338" sldId="397"/>
            <ac:spMk id="15" creationId="{799448F2-0E5B-42DA-B2D1-11A14E947BD4}"/>
          </ac:spMkLst>
        </pc:spChg>
        <pc:spChg chg="add del">
          <ac:chgData name="Vanipenta, Venkata Ravamma" userId="0b7e97f4-48ad-4d21-be07-9caa3603a62e" providerId="ADAL" clId="{51E72AF3-DF0A-4607-9AC0-CCFEE5069D1A}" dt="2024-01-20T08:55:40.938" v="908" actId="26606"/>
          <ac:spMkLst>
            <pc:docMk/>
            <pc:sldMk cId="2534038338" sldId="397"/>
            <ac:spMk id="17" creationId="{4E8A7552-20E1-4F34-ADAB-C1DB6634D47E}"/>
          </ac:spMkLst>
        </pc:spChg>
        <pc:spChg chg="add del">
          <ac:chgData name="Vanipenta, Venkata Ravamma" userId="0b7e97f4-48ad-4d21-be07-9caa3603a62e" providerId="ADAL" clId="{51E72AF3-DF0A-4607-9AC0-CCFEE5069D1A}" dt="2024-01-20T08:55:42.998" v="910" actId="26606"/>
          <ac:spMkLst>
            <pc:docMk/>
            <pc:sldMk cId="2534038338" sldId="397"/>
            <ac:spMk id="19" creationId="{AA274328-4774-4DF9-BA53-452565122FBB}"/>
          </ac:spMkLst>
        </pc:spChg>
        <pc:spChg chg="add del">
          <ac:chgData name="Vanipenta, Venkata Ravamma" userId="0b7e97f4-48ad-4d21-be07-9caa3603a62e" providerId="ADAL" clId="{51E72AF3-DF0A-4607-9AC0-CCFEE5069D1A}" dt="2024-01-20T08:55:42.998" v="910" actId="26606"/>
          <ac:spMkLst>
            <pc:docMk/>
            <pc:sldMk cId="2534038338" sldId="397"/>
            <ac:spMk id="20" creationId="{BFDC535F-AC0A-417D-96AB-6706BECACD95}"/>
          </ac:spMkLst>
        </pc:spChg>
        <pc:spChg chg="add del">
          <ac:chgData name="Vanipenta, Venkata Ravamma" userId="0b7e97f4-48ad-4d21-be07-9caa3603a62e" providerId="ADAL" clId="{51E72AF3-DF0A-4607-9AC0-CCFEE5069D1A}" dt="2024-01-20T08:55:42.998" v="910" actId="26606"/>
          <ac:spMkLst>
            <pc:docMk/>
            <pc:sldMk cId="2534038338" sldId="397"/>
            <ac:spMk id="21" creationId="{01C7B46D-2FEF-4FAA-915B-8B21A66BB647}"/>
          </ac:spMkLst>
        </pc:spChg>
        <pc:spChg chg="add del">
          <ac:chgData name="Vanipenta, Venkata Ravamma" userId="0b7e97f4-48ad-4d21-be07-9caa3603a62e" providerId="ADAL" clId="{51E72AF3-DF0A-4607-9AC0-CCFEE5069D1A}" dt="2024-01-20T08:55:42.998" v="910" actId="26606"/>
          <ac:spMkLst>
            <pc:docMk/>
            <pc:sldMk cId="2534038338" sldId="397"/>
            <ac:spMk id="22" creationId="{97AAAF8E-31DB-4148-8FCA-4D8233D691C6}"/>
          </ac:spMkLst>
        </pc:spChg>
        <pc:spChg chg="add del">
          <ac:chgData name="Vanipenta, Venkata Ravamma" userId="0b7e97f4-48ad-4d21-be07-9caa3603a62e" providerId="ADAL" clId="{51E72AF3-DF0A-4607-9AC0-CCFEE5069D1A}" dt="2024-01-20T08:55:47.062" v="912" actId="26606"/>
          <ac:spMkLst>
            <pc:docMk/>
            <pc:sldMk cId="2534038338" sldId="397"/>
            <ac:spMk id="24" creationId="{9527FCEA-6143-4C5E-8C45-8AC9237ADE89}"/>
          </ac:spMkLst>
        </pc:spChg>
        <pc:spChg chg="add del">
          <ac:chgData name="Vanipenta, Venkata Ravamma" userId="0b7e97f4-48ad-4d21-be07-9caa3603a62e" providerId="ADAL" clId="{51E72AF3-DF0A-4607-9AC0-CCFEE5069D1A}" dt="2024-01-20T08:55:47.062" v="912" actId="26606"/>
          <ac:spMkLst>
            <pc:docMk/>
            <pc:sldMk cId="2534038338" sldId="397"/>
            <ac:spMk id="25" creationId="{1A9F23AD-7A55-49F3-A3EC-743F47F36B0E}"/>
          </ac:spMkLst>
        </pc:spChg>
        <pc:spChg chg="add del">
          <ac:chgData name="Vanipenta, Venkata Ravamma" userId="0b7e97f4-48ad-4d21-be07-9caa3603a62e" providerId="ADAL" clId="{51E72AF3-DF0A-4607-9AC0-CCFEE5069D1A}" dt="2024-01-20T08:55:47.062" v="912" actId="26606"/>
          <ac:spMkLst>
            <pc:docMk/>
            <pc:sldMk cId="2534038338" sldId="397"/>
            <ac:spMk id="26" creationId="{D7D9F91F-72C9-4DB9-ABD0-A8180D8262D5}"/>
          </ac:spMkLst>
        </pc:spChg>
        <pc:spChg chg="add del">
          <ac:chgData name="Vanipenta, Venkata Ravamma" userId="0b7e97f4-48ad-4d21-be07-9caa3603a62e" providerId="ADAL" clId="{51E72AF3-DF0A-4607-9AC0-CCFEE5069D1A}" dt="2024-01-20T08:55:47.062" v="912" actId="26606"/>
          <ac:spMkLst>
            <pc:docMk/>
            <pc:sldMk cId="2534038338" sldId="397"/>
            <ac:spMk id="27" creationId="{BE016956-CE9F-4946-8834-A8BC3529D0F6}"/>
          </ac:spMkLst>
        </pc:spChg>
        <pc:spChg chg="add del">
          <ac:chgData name="Vanipenta, Venkata Ravamma" userId="0b7e97f4-48ad-4d21-be07-9caa3603a62e" providerId="ADAL" clId="{51E72AF3-DF0A-4607-9AC0-CCFEE5069D1A}" dt="2024-01-20T08:56:23.844" v="918" actId="26606"/>
          <ac:spMkLst>
            <pc:docMk/>
            <pc:sldMk cId="2534038338" sldId="397"/>
            <ac:spMk id="29" creationId="{BFDC535F-AC0A-417D-96AB-6706BECACD95}"/>
          </ac:spMkLst>
        </pc:spChg>
        <pc:spChg chg="add del">
          <ac:chgData name="Vanipenta, Venkata Ravamma" userId="0b7e97f4-48ad-4d21-be07-9caa3603a62e" providerId="ADAL" clId="{51E72AF3-DF0A-4607-9AC0-CCFEE5069D1A}" dt="2024-01-20T08:56:23.844" v="918" actId="26606"/>
          <ac:spMkLst>
            <pc:docMk/>
            <pc:sldMk cId="2534038338" sldId="397"/>
            <ac:spMk id="30" creationId="{97AAAF8E-31DB-4148-8FCA-4D8233D691C6}"/>
          </ac:spMkLst>
        </pc:spChg>
        <pc:spChg chg="add del">
          <ac:chgData name="Vanipenta, Venkata Ravamma" userId="0b7e97f4-48ad-4d21-be07-9caa3603a62e" providerId="ADAL" clId="{51E72AF3-DF0A-4607-9AC0-CCFEE5069D1A}" dt="2024-01-20T08:56:23.844" v="918" actId="26606"/>
          <ac:spMkLst>
            <pc:docMk/>
            <pc:sldMk cId="2534038338" sldId="397"/>
            <ac:spMk id="31" creationId="{AA274328-4774-4DF9-BA53-452565122FBB}"/>
          </ac:spMkLst>
        </pc:spChg>
        <pc:spChg chg="add del">
          <ac:chgData name="Vanipenta, Venkata Ravamma" userId="0b7e97f4-48ad-4d21-be07-9caa3603a62e" providerId="ADAL" clId="{51E72AF3-DF0A-4607-9AC0-CCFEE5069D1A}" dt="2024-01-20T08:56:23.844" v="918" actId="26606"/>
          <ac:spMkLst>
            <pc:docMk/>
            <pc:sldMk cId="2534038338" sldId="397"/>
            <ac:spMk id="32" creationId="{01C7B46D-2FEF-4FAA-915B-8B21A66BB647}"/>
          </ac:spMkLst>
        </pc:spChg>
        <pc:spChg chg="add">
          <ac:chgData name="Vanipenta, Venkata Ravamma" userId="0b7e97f4-48ad-4d21-be07-9caa3603a62e" providerId="ADAL" clId="{51E72AF3-DF0A-4607-9AC0-CCFEE5069D1A}" dt="2024-01-20T08:56:23.844" v="918" actId="26606"/>
          <ac:spMkLst>
            <pc:docMk/>
            <pc:sldMk cId="2534038338" sldId="397"/>
            <ac:spMk id="37" creationId="{809EA27C-DE62-4CEC-A6D3-4FA9EF40A58F}"/>
          </ac:spMkLst>
        </pc:spChg>
        <pc:picChg chg="add mod ord">
          <ac:chgData name="Vanipenta, Venkata Ravamma" userId="0b7e97f4-48ad-4d21-be07-9caa3603a62e" providerId="ADAL" clId="{51E72AF3-DF0A-4607-9AC0-CCFEE5069D1A}" dt="2024-01-20T08:56:23.844" v="918" actId="26606"/>
          <ac:picMkLst>
            <pc:docMk/>
            <pc:sldMk cId="2534038338" sldId="397"/>
            <ac:picMk id="3" creationId="{5068828C-480C-364E-8C86-6F9031ECA36A}"/>
          </ac:picMkLst>
        </pc:picChg>
        <pc:picChg chg="add mod ord">
          <ac:chgData name="Vanipenta, Venkata Ravamma" userId="0b7e97f4-48ad-4d21-be07-9caa3603a62e" providerId="ADAL" clId="{51E72AF3-DF0A-4607-9AC0-CCFEE5069D1A}" dt="2024-01-20T08:56:23.844" v="918" actId="26606"/>
          <ac:picMkLst>
            <pc:docMk/>
            <pc:sldMk cId="2534038338" sldId="397"/>
            <ac:picMk id="5" creationId="{F8813D8D-3738-941B-4EE4-155979D1E129}"/>
          </ac:picMkLst>
        </pc:picChg>
        <pc:picChg chg="add del mod">
          <ac:chgData name="Vanipenta, Venkata Ravamma" userId="0b7e97f4-48ad-4d21-be07-9caa3603a62e" providerId="ADAL" clId="{51E72AF3-DF0A-4607-9AC0-CCFEE5069D1A}" dt="2024-01-20T08:56:22.148" v="917" actId="478"/>
          <ac:picMkLst>
            <pc:docMk/>
            <pc:sldMk cId="2534038338" sldId="397"/>
            <ac:picMk id="7" creationId="{ECD5D5DE-5ED7-F037-7580-2A03F76A3439}"/>
          </ac:picMkLst>
        </pc:picChg>
      </pc:sldChg>
      <pc:sldChg chg="addSp modSp new mod setBg">
        <pc:chgData name="Vanipenta, Venkata Ravamma" userId="0b7e97f4-48ad-4d21-be07-9caa3603a62e" providerId="ADAL" clId="{51E72AF3-DF0A-4607-9AC0-CCFEE5069D1A}" dt="2024-01-20T09:43:28.397" v="933" actId="1076"/>
        <pc:sldMkLst>
          <pc:docMk/>
          <pc:sldMk cId="3568134143" sldId="398"/>
        </pc:sldMkLst>
        <pc:spChg chg="add">
          <ac:chgData name="Vanipenta, Venkata Ravamma" userId="0b7e97f4-48ad-4d21-be07-9caa3603a62e" providerId="ADAL" clId="{51E72AF3-DF0A-4607-9AC0-CCFEE5069D1A}" dt="2024-01-20T09:42:15.443" v="923" actId="26606"/>
          <ac:spMkLst>
            <pc:docMk/>
            <pc:sldMk cId="3568134143" sldId="398"/>
            <ac:spMk id="10" creationId="{DEB4B82D-A989-40D8-A457-F1D9C0345509}"/>
          </ac:spMkLst>
        </pc:spChg>
        <pc:grpChg chg="add">
          <ac:chgData name="Vanipenta, Venkata Ravamma" userId="0b7e97f4-48ad-4d21-be07-9caa3603a62e" providerId="ADAL" clId="{51E72AF3-DF0A-4607-9AC0-CCFEE5069D1A}" dt="2024-01-20T09:42:15.443" v="923" actId="26606"/>
          <ac:grpSpMkLst>
            <pc:docMk/>
            <pc:sldMk cId="3568134143" sldId="398"/>
            <ac:grpSpMk id="14" creationId="{67034349-EB95-4DEC-941A-A5BEB23CCC1B}"/>
          </ac:grpSpMkLst>
        </pc:grpChg>
        <pc:picChg chg="add mod">
          <ac:chgData name="Vanipenta, Venkata Ravamma" userId="0b7e97f4-48ad-4d21-be07-9caa3603a62e" providerId="ADAL" clId="{51E72AF3-DF0A-4607-9AC0-CCFEE5069D1A}" dt="2024-01-20T09:43:28.397" v="933" actId="1076"/>
          <ac:picMkLst>
            <pc:docMk/>
            <pc:sldMk cId="3568134143" sldId="398"/>
            <ac:picMk id="3" creationId="{733A1D09-210B-383A-805E-5C74111F06CA}"/>
          </ac:picMkLst>
        </pc:picChg>
        <pc:picChg chg="add mod">
          <ac:chgData name="Vanipenta, Venkata Ravamma" userId="0b7e97f4-48ad-4d21-be07-9caa3603a62e" providerId="ADAL" clId="{51E72AF3-DF0A-4607-9AC0-CCFEE5069D1A}" dt="2024-01-20T09:43:26.606" v="932" actId="1076"/>
          <ac:picMkLst>
            <pc:docMk/>
            <pc:sldMk cId="3568134143" sldId="398"/>
            <ac:picMk id="5" creationId="{AB858982-A413-816E-1602-A767880B0BAE}"/>
          </ac:picMkLst>
        </pc:picChg>
        <pc:picChg chg="add">
          <ac:chgData name="Vanipenta, Venkata Ravamma" userId="0b7e97f4-48ad-4d21-be07-9caa3603a62e" providerId="ADAL" clId="{51E72AF3-DF0A-4607-9AC0-CCFEE5069D1A}" dt="2024-01-20T09:42:15.443" v="923" actId="26606"/>
          <ac:picMkLst>
            <pc:docMk/>
            <pc:sldMk cId="3568134143" sldId="398"/>
            <ac:picMk id="12" creationId="{14E99EC7-4ECA-46FD-A4EE-C28A8AC67373}"/>
          </ac:picMkLst>
        </pc:picChg>
      </pc:sldChg>
      <pc:sldChg chg="addSp modSp new mod setBg">
        <pc:chgData name="Vanipenta, Venkata Ravamma" userId="0b7e97f4-48ad-4d21-be07-9caa3603a62e" providerId="ADAL" clId="{51E72AF3-DF0A-4607-9AC0-CCFEE5069D1A}" dt="2024-01-20T09:43:12.853" v="928" actId="26606"/>
        <pc:sldMkLst>
          <pc:docMk/>
          <pc:sldMk cId="3708529148" sldId="399"/>
        </pc:sldMkLst>
        <pc:spChg chg="add">
          <ac:chgData name="Vanipenta, Venkata Ravamma" userId="0b7e97f4-48ad-4d21-be07-9caa3603a62e" providerId="ADAL" clId="{51E72AF3-DF0A-4607-9AC0-CCFEE5069D1A}" dt="2024-01-20T09:43:12.853" v="928" actId="26606"/>
          <ac:spMkLst>
            <pc:docMk/>
            <pc:sldMk cId="3708529148" sldId="399"/>
            <ac:spMk id="10" creationId="{809EA27C-DE62-4CEC-A6D3-4FA9EF40A58F}"/>
          </ac:spMkLst>
        </pc:spChg>
        <pc:picChg chg="add mod">
          <ac:chgData name="Vanipenta, Venkata Ravamma" userId="0b7e97f4-48ad-4d21-be07-9caa3603a62e" providerId="ADAL" clId="{51E72AF3-DF0A-4607-9AC0-CCFEE5069D1A}" dt="2024-01-20T09:43:12.853" v="928" actId="26606"/>
          <ac:picMkLst>
            <pc:docMk/>
            <pc:sldMk cId="3708529148" sldId="399"/>
            <ac:picMk id="3" creationId="{C32595A4-C1AE-17E6-DDC1-4AFC7E445D6C}"/>
          </ac:picMkLst>
        </pc:picChg>
        <pc:picChg chg="add mod">
          <ac:chgData name="Vanipenta, Venkata Ravamma" userId="0b7e97f4-48ad-4d21-be07-9caa3603a62e" providerId="ADAL" clId="{51E72AF3-DF0A-4607-9AC0-CCFEE5069D1A}" dt="2024-01-20T09:43:12.853" v="928" actId="26606"/>
          <ac:picMkLst>
            <pc:docMk/>
            <pc:sldMk cId="3708529148" sldId="399"/>
            <ac:picMk id="5" creationId="{F988A467-0316-EC5B-6943-E369E80933B4}"/>
          </ac:picMkLst>
        </pc:picChg>
      </pc:sldChg>
      <pc:sldChg chg="addSp new mod">
        <pc:chgData name="Vanipenta, Venkata Ravamma" userId="0b7e97f4-48ad-4d21-be07-9caa3603a62e" providerId="ADAL" clId="{51E72AF3-DF0A-4607-9AC0-CCFEE5069D1A}" dt="2024-01-20T09:52:16.337" v="934" actId="22"/>
        <pc:sldMkLst>
          <pc:docMk/>
          <pc:sldMk cId="106177954" sldId="400"/>
        </pc:sldMkLst>
        <pc:picChg chg="add">
          <ac:chgData name="Vanipenta, Venkata Ravamma" userId="0b7e97f4-48ad-4d21-be07-9caa3603a62e" providerId="ADAL" clId="{51E72AF3-DF0A-4607-9AC0-CCFEE5069D1A}" dt="2024-01-20T09:52:16.337" v="934" actId="22"/>
          <ac:picMkLst>
            <pc:docMk/>
            <pc:sldMk cId="106177954" sldId="400"/>
            <ac:picMk id="3" creationId="{E3E4762A-C96F-AA62-5E41-0A17ABA12E0E}"/>
          </ac:picMkLst>
        </pc:picChg>
      </pc:sldChg>
      <pc:sldChg chg="addSp modSp new mod setBg">
        <pc:chgData name="Vanipenta, Venkata Ravamma" userId="0b7e97f4-48ad-4d21-be07-9caa3603a62e" providerId="ADAL" clId="{51E72AF3-DF0A-4607-9AC0-CCFEE5069D1A}" dt="2024-01-20T10:42:02.606" v="941" actId="26606"/>
        <pc:sldMkLst>
          <pc:docMk/>
          <pc:sldMk cId="2341745376" sldId="401"/>
        </pc:sldMkLst>
        <pc:spChg chg="add">
          <ac:chgData name="Vanipenta, Venkata Ravamma" userId="0b7e97f4-48ad-4d21-be07-9caa3603a62e" providerId="ADAL" clId="{51E72AF3-DF0A-4607-9AC0-CCFEE5069D1A}" dt="2024-01-20T10:42:02.606" v="941" actId="26606"/>
          <ac:spMkLst>
            <pc:docMk/>
            <pc:sldMk cId="2341745376" sldId="401"/>
            <ac:spMk id="9" creationId="{809EA27C-DE62-4CEC-A6D3-4FA9EF40A58F}"/>
          </ac:spMkLst>
        </pc:spChg>
        <pc:picChg chg="add mod">
          <ac:chgData name="Vanipenta, Venkata Ravamma" userId="0b7e97f4-48ad-4d21-be07-9caa3603a62e" providerId="ADAL" clId="{51E72AF3-DF0A-4607-9AC0-CCFEE5069D1A}" dt="2024-01-20T10:42:02.606" v="941" actId="26606"/>
          <ac:picMkLst>
            <pc:docMk/>
            <pc:sldMk cId="2341745376" sldId="401"/>
            <ac:picMk id="3" creationId="{0E2D6619-9EDE-0B15-239E-8CD765D061E1}"/>
          </ac:picMkLst>
        </pc:picChg>
        <pc:picChg chg="add mod">
          <ac:chgData name="Vanipenta, Venkata Ravamma" userId="0b7e97f4-48ad-4d21-be07-9caa3603a62e" providerId="ADAL" clId="{51E72AF3-DF0A-4607-9AC0-CCFEE5069D1A}" dt="2024-01-20T10:42:02.606" v="941" actId="26606"/>
          <ac:picMkLst>
            <pc:docMk/>
            <pc:sldMk cId="2341745376" sldId="401"/>
            <ac:picMk id="4" creationId="{09053A26-05C9-696B-5305-63743F45DFD3}"/>
          </ac:picMkLst>
        </pc:picChg>
      </pc:sldChg>
      <pc:sldChg chg="addSp delSp modSp new mod setBg">
        <pc:chgData name="Vanipenta, Venkata Ravamma" userId="0b7e97f4-48ad-4d21-be07-9caa3603a62e" providerId="ADAL" clId="{51E72AF3-DF0A-4607-9AC0-CCFEE5069D1A}" dt="2024-01-20T10:43:00.385" v="944" actId="26606"/>
        <pc:sldMkLst>
          <pc:docMk/>
          <pc:sldMk cId="503945497" sldId="402"/>
        </pc:sldMkLst>
        <pc:spChg chg="add">
          <ac:chgData name="Vanipenta, Venkata Ravamma" userId="0b7e97f4-48ad-4d21-be07-9caa3603a62e" providerId="ADAL" clId="{51E72AF3-DF0A-4607-9AC0-CCFEE5069D1A}" dt="2024-01-20T10:43:00.385" v="944" actId="26606"/>
          <ac:spMkLst>
            <pc:docMk/>
            <pc:sldMk cId="503945497" sldId="402"/>
            <ac:spMk id="12" creationId="{809EA27C-DE62-4CEC-A6D3-4FA9EF40A58F}"/>
          </ac:spMkLst>
        </pc:spChg>
        <pc:picChg chg="add del mod">
          <ac:chgData name="Vanipenta, Venkata Ravamma" userId="0b7e97f4-48ad-4d21-be07-9caa3603a62e" providerId="ADAL" clId="{51E72AF3-DF0A-4607-9AC0-CCFEE5069D1A}" dt="2024-01-20T10:41:53.658" v="939" actId="21"/>
          <ac:picMkLst>
            <pc:docMk/>
            <pc:sldMk cId="503945497" sldId="402"/>
            <ac:picMk id="3" creationId="{DC4F6783-C84E-9605-3305-869A06C7ADE5}"/>
          </ac:picMkLst>
        </pc:picChg>
        <pc:picChg chg="add mod">
          <ac:chgData name="Vanipenta, Venkata Ravamma" userId="0b7e97f4-48ad-4d21-be07-9caa3603a62e" providerId="ADAL" clId="{51E72AF3-DF0A-4607-9AC0-CCFEE5069D1A}" dt="2024-01-20T10:43:00.385" v="944" actId="26606"/>
          <ac:picMkLst>
            <pc:docMk/>
            <pc:sldMk cId="503945497" sldId="402"/>
            <ac:picMk id="5" creationId="{98C2EEB3-C24E-074D-2B75-BB7A8BB60068}"/>
          </ac:picMkLst>
        </pc:picChg>
        <pc:picChg chg="add mod">
          <ac:chgData name="Vanipenta, Venkata Ravamma" userId="0b7e97f4-48ad-4d21-be07-9caa3603a62e" providerId="ADAL" clId="{51E72AF3-DF0A-4607-9AC0-CCFEE5069D1A}" dt="2024-01-20T10:43:00.385" v="944" actId="26606"/>
          <ac:picMkLst>
            <pc:docMk/>
            <pc:sldMk cId="503945497" sldId="402"/>
            <ac:picMk id="7" creationId="{F086B855-B3B3-3109-414B-087C32A14702}"/>
          </ac:picMkLst>
        </pc:picChg>
      </pc:sldChg>
      <pc:sldChg chg="addSp delSp modSp new mod setBg">
        <pc:chgData name="Vanipenta, Venkata Ravamma" userId="0b7e97f4-48ad-4d21-be07-9caa3603a62e" providerId="ADAL" clId="{51E72AF3-DF0A-4607-9AC0-CCFEE5069D1A}" dt="2024-01-20T13:27:24.153" v="949" actId="26606"/>
        <pc:sldMkLst>
          <pc:docMk/>
          <pc:sldMk cId="167733453" sldId="403"/>
        </pc:sldMkLst>
        <pc:spChg chg="add del">
          <ac:chgData name="Vanipenta, Venkata Ravamma" userId="0b7e97f4-48ad-4d21-be07-9caa3603a62e" providerId="ADAL" clId="{51E72AF3-DF0A-4607-9AC0-CCFEE5069D1A}" dt="2024-01-20T13:27:24.140" v="948" actId="26606"/>
          <ac:spMkLst>
            <pc:docMk/>
            <pc:sldMk cId="167733453" sldId="403"/>
            <ac:spMk id="10" creationId="{BCE0E071-1FFE-4CBC-B30E-1D152F07D475}"/>
          </ac:spMkLst>
        </pc:spChg>
        <pc:spChg chg="add del">
          <ac:chgData name="Vanipenta, Venkata Ravamma" userId="0b7e97f4-48ad-4d21-be07-9caa3603a62e" providerId="ADAL" clId="{51E72AF3-DF0A-4607-9AC0-CCFEE5069D1A}" dt="2024-01-20T13:27:24.140" v="948" actId="26606"/>
          <ac:spMkLst>
            <pc:docMk/>
            <pc:sldMk cId="167733453" sldId="403"/>
            <ac:spMk id="12" creationId="{CAE844BA-5374-418B-9ECC-16C56978177B}"/>
          </ac:spMkLst>
        </pc:spChg>
        <pc:spChg chg="add del">
          <ac:chgData name="Vanipenta, Venkata Ravamma" userId="0b7e97f4-48ad-4d21-be07-9caa3603a62e" providerId="ADAL" clId="{51E72AF3-DF0A-4607-9AC0-CCFEE5069D1A}" dt="2024-01-20T13:27:24.140" v="948" actId="26606"/>
          <ac:spMkLst>
            <pc:docMk/>
            <pc:sldMk cId="167733453" sldId="403"/>
            <ac:spMk id="14" creationId="{6BAB2FD4-0F7E-4353-8B89-54760C0F4C92}"/>
          </ac:spMkLst>
        </pc:spChg>
        <pc:spChg chg="add">
          <ac:chgData name="Vanipenta, Venkata Ravamma" userId="0b7e97f4-48ad-4d21-be07-9caa3603a62e" providerId="ADAL" clId="{51E72AF3-DF0A-4607-9AC0-CCFEE5069D1A}" dt="2024-01-20T13:27:24.153" v="949" actId="26606"/>
          <ac:spMkLst>
            <pc:docMk/>
            <pc:sldMk cId="167733453" sldId="403"/>
            <ac:spMk id="21" creationId="{19551823-D060-496F-8D15-1072997F64D3}"/>
          </ac:spMkLst>
        </pc:spChg>
        <pc:spChg chg="add">
          <ac:chgData name="Vanipenta, Venkata Ravamma" userId="0b7e97f4-48ad-4d21-be07-9caa3603a62e" providerId="ADAL" clId="{51E72AF3-DF0A-4607-9AC0-CCFEE5069D1A}" dt="2024-01-20T13:27:24.153" v="949" actId="26606"/>
          <ac:spMkLst>
            <pc:docMk/>
            <pc:sldMk cId="167733453" sldId="403"/>
            <ac:spMk id="22" creationId="{D01BDC95-9380-4966-9241-C0F3F62B38ED}"/>
          </ac:spMkLst>
        </pc:spChg>
        <pc:spChg chg="add">
          <ac:chgData name="Vanipenta, Venkata Ravamma" userId="0b7e97f4-48ad-4d21-be07-9caa3603a62e" providerId="ADAL" clId="{51E72AF3-DF0A-4607-9AC0-CCFEE5069D1A}" dt="2024-01-20T13:27:24.153" v="949" actId="26606"/>
          <ac:spMkLst>
            <pc:docMk/>
            <pc:sldMk cId="167733453" sldId="403"/>
            <ac:spMk id="23" creationId="{FD555BD6-C89B-4F2E-8FC8-21AF24E95AEF}"/>
          </ac:spMkLst>
        </pc:spChg>
        <pc:grpChg chg="add">
          <ac:chgData name="Vanipenta, Venkata Ravamma" userId="0b7e97f4-48ad-4d21-be07-9caa3603a62e" providerId="ADAL" clId="{51E72AF3-DF0A-4607-9AC0-CCFEE5069D1A}" dt="2024-01-20T13:27:24.153" v="949" actId="26606"/>
          <ac:grpSpMkLst>
            <pc:docMk/>
            <pc:sldMk cId="167733453" sldId="403"/>
            <ac:grpSpMk id="16" creationId="{3DB84EDE-EE4C-4E69-8BB0-C8E0CFEEC0EC}"/>
          </ac:grpSpMkLst>
        </pc:grpChg>
        <pc:picChg chg="add mod">
          <ac:chgData name="Vanipenta, Venkata Ravamma" userId="0b7e97f4-48ad-4d21-be07-9caa3603a62e" providerId="ADAL" clId="{51E72AF3-DF0A-4607-9AC0-CCFEE5069D1A}" dt="2024-01-20T13:27:24.153" v="949" actId="26606"/>
          <ac:picMkLst>
            <pc:docMk/>
            <pc:sldMk cId="167733453" sldId="403"/>
            <ac:picMk id="3" creationId="{BE47CFE7-1C8C-AD83-C844-962AB8B44251}"/>
          </ac:picMkLst>
        </pc:picChg>
        <pc:picChg chg="add mod">
          <ac:chgData name="Vanipenta, Venkata Ravamma" userId="0b7e97f4-48ad-4d21-be07-9caa3603a62e" providerId="ADAL" clId="{51E72AF3-DF0A-4607-9AC0-CCFEE5069D1A}" dt="2024-01-20T13:27:24.153" v="949" actId="26606"/>
          <ac:picMkLst>
            <pc:docMk/>
            <pc:sldMk cId="167733453" sldId="403"/>
            <ac:picMk id="5" creationId="{9DEFD9F3-24E2-9678-E7DD-58D98D3CF965}"/>
          </ac:picMkLst>
        </pc:picChg>
      </pc:sldChg>
      <pc:sldChg chg="addSp delSp modSp new mod setBg">
        <pc:chgData name="Vanipenta, Venkata Ravamma" userId="0b7e97f4-48ad-4d21-be07-9caa3603a62e" providerId="ADAL" clId="{51E72AF3-DF0A-4607-9AC0-CCFEE5069D1A}" dt="2024-01-20T14:17:32.020" v="958" actId="26606"/>
        <pc:sldMkLst>
          <pc:docMk/>
          <pc:sldMk cId="2986321400" sldId="404"/>
        </pc:sldMkLst>
        <pc:spChg chg="add del">
          <ac:chgData name="Vanipenta, Venkata Ravamma" userId="0b7e97f4-48ad-4d21-be07-9caa3603a62e" providerId="ADAL" clId="{51E72AF3-DF0A-4607-9AC0-CCFEE5069D1A}" dt="2024-01-20T14:17:18.802" v="955" actId="26606"/>
          <ac:spMkLst>
            <pc:docMk/>
            <pc:sldMk cId="2986321400" sldId="404"/>
            <ac:spMk id="10" creationId="{DEB4B82D-A989-40D8-A457-F1D9C0345509}"/>
          </ac:spMkLst>
        </pc:spChg>
        <pc:spChg chg="add del">
          <ac:chgData name="Vanipenta, Venkata Ravamma" userId="0b7e97f4-48ad-4d21-be07-9caa3603a62e" providerId="ADAL" clId="{51E72AF3-DF0A-4607-9AC0-CCFEE5069D1A}" dt="2024-01-20T14:17:32.020" v="958" actId="26606"/>
          <ac:spMkLst>
            <pc:docMk/>
            <pc:sldMk cId="2986321400" sldId="404"/>
            <ac:spMk id="23" creationId="{799448F2-0E5B-42DA-B2D1-11A14E947BD4}"/>
          </ac:spMkLst>
        </pc:spChg>
        <pc:spChg chg="add del">
          <ac:chgData name="Vanipenta, Venkata Ravamma" userId="0b7e97f4-48ad-4d21-be07-9caa3603a62e" providerId="ADAL" clId="{51E72AF3-DF0A-4607-9AC0-CCFEE5069D1A}" dt="2024-01-20T14:17:32.020" v="958" actId="26606"/>
          <ac:spMkLst>
            <pc:docMk/>
            <pc:sldMk cId="2986321400" sldId="404"/>
            <ac:spMk id="25" creationId="{4E8A7552-20E1-4F34-ADAB-C1DB6634D47E}"/>
          </ac:spMkLst>
        </pc:spChg>
        <pc:spChg chg="add">
          <ac:chgData name="Vanipenta, Venkata Ravamma" userId="0b7e97f4-48ad-4d21-be07-9caa3603a62e" providerId="ADAL" clId="{51E72AF3-DF0A-4607-9AC0-CCFEE5069D1A}" dt="2024-01-20T14:17:32.020" v="958" actId="26606"/>
          <ac:spMkLst>
            <pc:docMk/>
            <pc:sldMk cId="2986321400" sldId="404"/>
            <ac:spMk id="30" creationId="{BFDC535F-AC0A-417D-96AB-6706BECACD95}"/>
          </ac:spMkLst>
        </pc:spChg>
        <pc:spChg chg="add">
          <ac:chgData name="Vanipenta, Venkata Ravamma" userId="0b7e97f4-48ad-4d21-be07-9caa3603a62e" providerId="ADAL" clId="{51E72AF3-DF0A-4607-9AC0-CCFEE5069D1A}" dt="2024-01-20T14:17:32.020" v="958" actId="26606"/>
          <ac:spMkLst>
            <pc:docMk/>
            <pc:sldMk cId="2986321400" sldId="404"/>
            <ac:spMk id="32" creationId="{97AAAF8E-31DB-4148-8FCA-4D8233D691C6}"/>
          </ac:spMkLst>
        </pc:spChg>
        <pc:spChg chg="add">
          <ac:chgData name="Vanipenta, Venkata Ravamma" userId="0b7e97f4-48ad-4d21-be07-9caa3603a62e" providerId="ADAL" clId="{51E72AF3-DF0A-4607-9AC0-CCFEE5069D1A}" dt="2024-01-20T14:17:32.020" v="958" actId="26606"/>
          <ac:spMkLst>
            <pc:docMk/>
            <pc:sldMk cId="2986321400" sldId="404"/>
            <ac:spMk id="34" creationId="{AA274328-4774-4DF9-BA53-452565122FBB}"/>
          </ac:spMkLst>
        </pc:spChg>
        <pc:spChg chg="add">
          <ac:chgData name="Vanipenta, Venkata Ravamma" userId="0b7e97f4-48ad-4d21-be07-9caa3603a62e" providerId="ADAL" clId="{51E72AF3-DF0A-4607-9AC0-CCFEE5069D1A}" dt="2024-01-20T14:17:32.020" v="958" actId="26606"/>
          <ac:spMkLst>
            <pc:docMk/>
            <pc:sldMk cId="2986321400" sldId="404"/>
            <ac:spMk id="36" creationId="{01C7B46D-2FEF-4FAA-915B-8B21A66BB647}"/>
          </ac:spMkLst>
        </pc:spChg>
        <pc:grpChg chg="add del">
          <ac:chgData name="Vanipenta, Venkata Ravamma" userId="0b7e97f4-48ad-4d21-be07-9caa3603a62e" providerId="ADAL" clId="{51E72AF3-DF0A-4607-9AC0-CCFEE5069D1A}" dt="2024-01-20T14:17:18.802" v="955" actId="26606"/>
          <ac:grpSpMkLst>
            <pc:docMk/>
            <pc:sldMk cId="2986321400" sldId="404"/>
            <ac:grpSpMk id="14" creationId="{67034349-EB95-4DEC-941A-A5BEB23CCC1B}"/>
          </ac:grpSpMkLst>
        </pc:grpChg>
        <pc:picChg chg="add mod">
          <ac:chgData name="Vanipenta, Venkata Ravamma" userId="0b7e97f4-48ad-4d21-be07-9caa3603a62e" providerId="ADAL" clId="{51E72AF3-DF0A-4607-9AC0-CCFEE5069D1A}" dt="2024-01-20T14:17:32.020" v="958" actId="26606"/>
          <ac:picMkLst>
            <pc:docMk/>
            <pc:sldMk cId="2986321400" sldId="404"/>
            <ac:picMk id="3" creationId="{D731BE53-2C2E-1863-62EF-2315FAA01E1A}"/>
          </ac:picMkLst>
        </pc:picChg>
        <pc:picChg chg="add mod">
          <ac:chgData name="Vanipenta, Venkata Ravamma" userId="0b7e97f4-48ad-4d21-be07-9caa3603a62e" providerId="ADAL" clId="{51E72AF3-DF0A-4607-9AC0-CCFEE5069D1A}" dt="2024-01-20T14:17:32.020" v="958" actId="26606"/>
          <ac:picMkLst>
            <pc:docMk/>
            <pc:sldMk cId="2986321400" sldId="404"/>
            <ac:picMk id="5" creationId="{F615963A-DEDB-2F8C-8352-996C4FE83AD5}"/>
          </ac:picMkLst>
        </pc:picChg>
        <pc:picChg chg="add mod ord">
          <ac:chgData name="Vanipenta, Venkata Ravamma" userId="0b7e97f4-48ad-4d21-be07-9caa3603a62e" providerId="ADAL" clId="{51E72AF3-DF0A-4607-9AC0-CCFEE5069D1A}" dt="2024-01-20T14:17:32.020" v="958" actId="26606"/>
          <ac:picMkLst>
            <pc:docMk/>
            <pc:sldMk cId="2986321400" sldId="404"/>
            <ac:picMk id="7" creationId="{45AC29E7-1E28-16BB-5E8D-962E1F6772BC}"/>
          </ac:picMkLst>
        </pc:picChg>
        <pc:picChg chg="add del">
          <ac:chgData name="Vanipenta, Venkata Ravamma" userId="0b7e97f4-48ad-4d21-be07-9caa3603a62e" providerId="ADAL" clId="{51E72AF3-DF0A-4607-9AC0-CCFEE5069D1A}" dt="2024-01-20T14:17:18.802" v="955" actId="26606"/>
          <ac:picMkLst>
            <pc:docMk/>
            <pc:sldMk cId="2986321400" sldId="404"/>
            <ac:picMk id="12" creationId="{14E99EC7-4ECA-46FD-A4EE-C28A8AC67373}"/>
          </ac:picMkLst>
        </pc:picChg>
      </pc:sldChg>
      <pc:sldChg chg="addSp new mod">
        <pc:chgData name="Vanipenta, Venkata Ravamma" userId="0b7e97f4-48ad-4d21-be07-9caa3603a62e" providerId="ADAL" clId="{51E72AF3-DF0A-4607-9AC0-CCFEE5069D1A}" dt="2024-01-20T14:17:56.447" v="959" actId="22"/>
        <pc:sldMkLst>
          <pc:docMk/>
          <pc:sldMk cId="61623562" sldId="405"/>
        </pc:sldMkLst>
        <pc:picChg chg="add">
          <ac:chgData name="Vanipenta, Venkata Ravamma" userId="0b7e97f4-48ad-4d21-be07-9caa3603a62e" providerId="ADAL" clId="{51E72AF3-DF0A-4607-9AC0-CCFEE5069D1A}" dt="2024-01-20T14:17:56.447" v="959" actId="22"/>
          <ac:picMkLst>
            <pc:docMk/>
            <pc:sldMk cId="61623562" sldId="405"/>
            <ac:picMk id="3" creationId="{83892471-F9C0-8516-DE6F-1FC8AA14EB91}"/>
          </ac:picMkLst>
        </pc:picChg>
      </pc:sldChg>
      <pc:sldChg chg="addSp modSp new mod setBg">
        <pc:chgData name="Vanipenta, Venkata Ravamma" userId="0b7e97f4-48ad-4d21-be07-9caa3603a62e" providerId="ADAL" clId="{51E72AF3-DF0A-4607-9AC0-CCFEE5069D1A}" dt="2024-01-20T15:05:19.145" v="970" actId="1076"/>
        <pc:sldMkLst>
          <pc:docMk/>
          <pc:sldMk cId="2144612316" sldId="406"/>
        </pc:sldMkLst>
        <pc:spChg chg="add">
          <ac:chgData name="Vanipenta, Venkata Ravamma" userId="0b7e97f4-48ad-4d21-be07-9caa3603a62e" providerId="ADAL" clId="{51E72AF3-DF0A-4607-9AC0-CCFEE5069D1A}" dt="2024-01-20T15:04:53.447" v="963" actId="26606"/>
          <ac:spMkLst>
            <pc:docMk/>
            <pc:sldMk cId="2144612316" sldId="406"/>
            <ac:spMk id="10" creationId="{4434DCA8-BC57-40AE-94D7-754460957E7F}"/>
          </ac:spMkLst>
        </pc:spChg>
        <pc:spChg chg="add">
          <ac:chgData name="Vanipenta, Venkata Ravamma" userId="0b7e97f4-48ad-4d21-be07-9caa3603a62e" providerId="ADAL" clId="{51E72AF3-DF0A-4607-9AC0-CCFEE5069D1A}" dt="2024-01-20T15:04:53.447" v="963" actId="26606"/>
          <ac:spMkLst>
            <pc:docMk/>
            <pc:sldMk cId="2144612316" sldId="406"/>
            <ac:spMk id="14" creationId="{D43CA6E1-DE85-4998-B1CA-2B617EDF60F8}"/>
          </ac:spMkLst>
        </pc:spChg>
        <pc:picChg chg="add mod">
          <ac:chgData name="Vanipenta, Venkata Ravamma" userId="0b7e97f4-48ad-4d21-be07-9caa3603a62e" providerId="ADAL" clId="{51E72AF3-DF0A-4607-9AC0-CCFEE5069D1A}" dt="2024-01-20T15:05:17.361" v="969" actId="1076"/>
          <ac:picMkLst>
            <pc:docMk/>
            <pc:sldMk cId="2144612316" sldId="406"/>
            <ac:picMk id="3" creationId="{E6281716-B625-CF10-A1A5-72CA62FAF59A}"/>
          </ac:picMkLst>
        </pc:picChg>
        <pc:picChg chg="add mod">
          <ac:chgData name="Vanipenta, Venkata Ravamma" userId="0b7e97f4-48ad-4d21-be07-9caa3603a62e" providerId="ADAL" clId="{51E72AF3-DF0A-4607-9AC0-CCFEE5069D1A}" dt="2024-01-20T15:05:19.145" v="970" actId="1076"/>
          <ac:picMkLst>
            <pc:docMk/>
            <pc:sldMk cId="2144612316" sldId="406"/>
            <ac:picMk id="5" creationId="{96798E30-5EDA-EC27-C967-FBA501462E72}"/>
          </ac:picMkLst>
        </pc:picChg>
        <pc:picChg chg="add">
          <ac:chgData name="Vanipenta, Venkata Ravamma" userId="0b7e97f4-48ad-4d21-be07-9caa3603a62e" providerId="ADAL" clId="{51E72AF3-DF0A-4607-9AC0-CCFEE5069D1A}" dt="2024-01-20T15:04:53.447" v="963" actId="26606"/>
          <ac:picMkLst>
            <pc:docMk/>
            <pc:sldMk cId="2144612316" sldId="406"/>
            <ac:picMk id="12" creationId="{E93A23A1-FB7B-4C57-8240-0B6015C11161}"/>
          </ac:picMkLst>
        </pc:picChg>
        <pc:picChg chg="add">
          <ac:chgData name="Vanipenta, Venkata Ravamma" userId="0b7e97f4-48ad-4d21-be07-9caa3603a62e" providerId="ADAL" clId="{51E72AF3-DF0A-4607-9AC0-CCFEE5069D1A}" dt="2024-01-20T15:04:53.447" v="963" actId="26606"/>
          <ac:picMkLst>
            <pc:docMk/>
            <pc:sldMk cId="2144612316" sldId="406"/>
            <ac:picMk id="16" creationId="{AD162A3C-D7A8-4B2A-94B1-73192CBC573B}"/>
          </ac:picMkLst>
        </pc:picChg>
        <pc:picChg chg="add">
          <ac:chgData name="Vanipenta, Venkata Ravamma" userId="0b7e97f4-48ad-4d21-be07-9caa3603a62e" providerId="ADAL" clId="{51E72AF3-DF0A-4607-9AC0-CCFEE5069D1A}" dt="2024-01-20T15:04:53.447" v="963" actId="26606"/>
          <ac:picMkLst>
            <pc:docMk/>
            <pc:sldMk cId="2144612316" sldId="406"/>
            <ac:picMk id="18" creationId="{6B8F1012-6DEE-4829-9F32-620A71109464}"/>
          </ac:picMkLst>
        </pc:picChg>
      </pc:sldChg>
      <pc:sldChg chg="addSp modSp new mod setBg">
        <pc:chgData name="Vanipenta, Venkata Ravamma" userId="0b7e97f4-48ad-4d21-be07-9caa3603a62e" providerId="ADAL" clId="{51E72AF3-DF0A-4607-9AC0-CCFEE5069D1A}" dt="2024-01-20T15:07:42.452" v="973" actId="26606"/>
        <pc:sldMkLst>
          <pc:docMk/>
          <pc:sldMk cId="2288952393" sldId="407"/>
        </pc:sldMkLst>
        <pc:spChg chg="add">
          <ac:chgData name="Vanipenta, Venkata Ravamma" userId="0b7e97f4-48ad-4d21-be07-9caa3603a62e" providerId="ADAL" clId="{51E72AF3-DF0A-4607-9AC0-CCFEE5069D1A}" dt="2024-01-20T15:07:42.452" v="973" actId="26606"/>
          <ac:spMkLst>
            <pc:docMk/>
            <pc:sldMk cId="2288952393" sldId="407"/>
            <ac:spMk id="10" creationId="{809EA27C-DE62-4CEC-A6D3-4FA9EF40A58F}"/>
          </ac:spMkLst>
        </pc:spChg>
        <pc:picChg chg="add mod">
          <ac:chgData name="Vanipenta, Venkata Ravamma" userId="0b7e97f4-48ad-4d21-be07-9caa3603a62e" providerId="ADAL" clId="{51E72AF3-DF0A-4607-9AC0-CCFEE5069D1A}" dt="2024-01-20T15:07:42.452" v="973" actId="26606"/>
          <ac:picMkLst>
            <pc:docMk/>
            <pc:sldMk cId="2288952393" sldId="407"/>
            <ac:picMk id="3" creationId="{AECB2982-4E2D-5628-3E14-6D23FFA58C36}"/>
          </ac:picMkLst>
        </pc:picChg>
        <pc:picChg chg="add mod">
          <ac:chgData name="Vanipenta, Venkata Ravamma" userId="0b7e97f4-48ad-4d21-be07-9caa3603a62e" providerId="ADAL" clId="{51E72AF3-DF0A-4607-9AC0-CCFEE5069D1A}" dt="2024-01-20T15:07:42.452" v="973" actId="26606"/>
          <ac:picMkLst>
            <pc:docMk/>
            <pc:sldMk cId="2288952393" sldId="407"/>
            <ac:picMk id="5" creationId="{94D40429-8617-7C22-A872-5C74BF48B7B8}"/>
          </ac:picMkLst>
        </pc:picChg>
      </pc:sldChg>
      <pc:sldChg chg="addSp delSp modSp new mod setBg">
        <pc:chgData name="Vanipenta, Venkata Ravamma" userId="0b7e97f4-48ad-4d21-be07-9caa3603a62e" providerId="ADAL" clId="{51E72AF3-DF0A-4607-9AC0-CCFEE5069D1A}" dt="2024-01-20T15:35:40.371" v="983" actId="1076"/>
        <pc:sldMkLst>
          <pc:docMk/>
          <pc:sldMk cId="4230830215" sldId="408"/>
        </pc:sldMkLst>
        <pc:spChg chg="add">
          <ac:chgData name="Vanipenta, Venkata Ravamma" userId="0b7e97f4-48ad-4d21-be07-9caa3603a62e" providerId="ADAL" clId="{51E72AF3-DF0A-4607-9AC0-CCFEE5069D1A}" dt="2024-01-20T15:33:12.758" v="978" actId="26606"/>
          <ac:spMkLst>
            <pc:docMk/>
            <pc:sldMk cId="4230830215" sldId="408"/>
            <ac:spMk id="10" creationId="{DEB4B82D-A989-40D8-A457-F1D9C0345509}"/>
          </ac:spMkLst>
        </pc:spChg>
        <pc:grpChg chg="add">
          <ac:chgData name="Vanipenta, Venkata Ravamma" userId="0b7e97f4-48ad-4d21-be07-9caa3603a62e" providerId="ADAL" clId="{51E72AF3-DF0A-4607-9AC0-CCFEE5069D1A}" dt="2024-01-20T15:33:12.758" v="978" actId="26606"/>
          <ac:grpSpMkLst>
            <pc:docMk/>
            <pc:sldMk cId="4230830215" sldId="408"/>
            <ac:grpSpMk id="14" creationId="{67034349-EB95-4DEC-941A-A5BEB23CCC1B}"/>
          </ac:grpSpMkLst>
        </pc:grpChg>
        <pc:picChg chg="add mod">
          <ac:chgData name="Vanipenta, Venkata Ravamma" userId="0b7e97f4-48ad-4d21-be07-9caa3603a62e" providerId="ADAL" clId="{51E72AF3-DF0A-4607-9AC0-CCFEE5069D1A}" dt="2024-01-20T15:33:12.758" v="978" actId="26606"/>
          <ac:picMkLst>
            <pc:docMk/>
            <pc:sldMk cId="4230830215" sldId="408"/>
            <ac:picMk id="3" creationId="{AF2D4D36-C868-96D2-B74F-EAA086382D20}"/>
          </ac:picMkLst>
        </pc:picChg>
        <pc:picChg chg="add del mod">
          <ac:chgData name="Vanipenta, Venkata Ravamma" userId="0b7e97f4-48ad-4d21-be07-9caa3603a62e" providerId="ADAL" clId="{51E72AF3-DF0A-4607-9AC0-CCFEE5069D1A}" dt="2024-01-20T15:35:10.485" v="981" actId="478"/>
          <ac:picMkLst>
            <pc:docMk/>
            <pc:sldMk cId="4230830215" sldId="408"/>
            <ac:picMk id="5" creationId="{E9CA51C9-ECCB-FE6A-AFB5-FD1E3C621A50}"/>
          </ac:picMkLst>
        </pc:picChg>
        <pc:picChg chg="add mod">
          <ac:chgData name="Vanipenta, Venkata Ravamma" userId="0b7e97f4-48ad-4d21-be07-9caa3603a62e" providerId="ADAL" clId="{51E72AF3-DF0A-4607-9AC0-CCFEE5069D1A}" dt="2024-01-20T15:35:40.371" v="983" actId="1076"/>
          <ac:picMkLst>
            <pc:docMk/>
            <pc:sldMk cId="4230830215" sldId="408"/>
            <ac:picMk id="7" creationId="{C55D3C9F-DBAA-8A9E-C063-7E6A81EFBD2B}"/>
          </ac:picMkLst>
        </pc:picChg>
        <pc:picChg chg="add">
          <ac:chgData name="Vanipenta, Venkata Ravamma" userId="0b7e97f4-48ad-4d21-be07-9caa3603a62e" providerId="ADAL" clId="{51E72AF3-DF0A-4607-9AC0-CCFEE5069D1A}" dt="2024-01-20T15:33:12.758" v="978" actId="26606"/>
          <ac:picMkLst>
            <pc:docMk/>
            <pc:sldMk cId="4230830215" sldId="408"/>
            <ac:picMk id="12" creationId="{14E99EC7-4ECA-46FD-A4EE-C28A8AC67373}"/>
          </ac:picMkLst>
        </pc:picChg>
      </pc:sldChg>
      <pc:sldChg chg="addSp new mod">
        <pc:chgData name="Vanipenta, Venkata Ravamma" userId="0b7e97f4-48ad-4d21-be07-9caa3603a62e" providerId="ADAL" clId="{51E72AF3-DF0A-4607-9AC0-CCFEE5069D1A}" dt="2024-01-20T15:34:14.105" v="980" actId="22"/>
        <pc:sldMkLst>
          <pc:docMk/>
          <pc:sldMk cId="2227665940" sldId="409"/>
        </pc:sldMkLst>
        <pc:picChg chg="add">
          <ac:chgData name="Vanipenta, Venkata Ravamma" userId="0b7e97f4-48ad-4d21-be07-9caa3603a62e" providerId="ADAL" clId="{51E72AF3-DF0A-4607-9AC0-CCFEE5069D1A}" dt="2024-01-20T15:33:59.009" v="979" actId="22"/>
          <ac:picMkLst>
            <pc:docMk/>
            <pc:sldMk cId="2227665940" sldId="409"/>
            <ac:picMk id="3" creationId="{01BD5F82-8B0B-099B-EE31-B81A8E61F9D7}"/>
          </ac:picMkLst>
        </pc:picChg>
        <pc:picChg chg="add">
          <ac:chgData name="Vanipenta, Venkata Ravamma" userId="0b7e97f4-48ad-4d21-be07-9caa3603a62e" providerId="ADAL" clId="{51E72AF3-DF0A-4607-9AC0-CCFEE5069D1A}" dt="2024-01-20T15:34:14.105" v="980" actId="22"/>
          <ac:picMkLst>
            <pc:docMk/>
            <pc:sldMk cId="2227665940" sldId="409"/>
            <ac:picMk id="5" creationId="{040ACDD6-DAA8-4A4D-DD7C-9479E84AFCCB}"/>
          </ac:picMkLst>
        </pc:picChg>
      </pc:sldChg>
      <pc:sldChg chg="addSp delSp modSp new mod setBg">
        <pc:chgData name="Vanipenta, Venkata Ravamma" userId="0b7e97f4-48ad-4d21-be07-9caa3603a62e" providerId="ADAL" clId="{51E72AF3-DF0A-4607-9AC0-CCFEE5069D1A}" dt="2024-01-20T17:28:16.691" v="1005" actId="478"/>
        <pc:sldMkLst>
          <pc:docMk/>
          <pc:sldMk cId="661633890" sldId="410"/>
        </pc:sldMkLst>
        <pc:spChg chg="add del">
          <ac:chgData name="Vanipenta, Venkata Ravamma" userId="0b7e97f4-48ad-4d21-be07-9caa3603a62e" providerId="ADAL" clId="{51E72AF3-DF0A-4607-9AC0-CCFEE5069D1A}" dt="2024-01-20T16:56:26.380" v="987" actId="26606"/>
          <ac:spMkLst>
            <pc:docMk/>
            <pc:sldMk cId="661633890" sldId="410"/>
            <ac:spMk id="10" creationId="{DAB4CACB-F040-42C8-BAB4-EF293B16E710}"/>
          </ac:spMkLst>
        </pc:spChg>
        <pc:spChg chg="add del">
          <ac:chgData name="Vanipenta, Venkata Ravamma" userId="0b7e97f4-48ad-4d21-be07-9caa3603a62e" providerId="ADAL" clId="{51E72AF3-DF0A-4607-9AC0-CCFEE5069D1A}" dt="2024-01-20T16:56:26.380" v="987" actId="26606"/>
          <ac:spMkLst>
            <pc:docMk/>
            <pc:sldMk cId="661633890" sldId="410"/>
            <ac:spMk id="14" creationId="{CBCD6488-6A94-4486-9EC5-91E9BCEA2BAA}"/>
          </ac:spMkLst>
        </pc:spChg>
        <pc:spChg chg="add del">
          <ac:chgData name="Vanipenta, Venkata Ravamma" userId="0b7e97f4-48ad-4d21-be07-9caa3603a62e" providerId="ADAL" clId="{51E72AF3-DF0A-4607-9AC0-CCFEE5069D1A}" dt="2024-01-20T17:23:10.532" v="991" actId="26606"/>
          <ac:spMkLst>
            <pc:docMk/>
            <pc:sldMk cId="661633890" sldId="410"/>
            <ac:spMk id="22" creationId="{19551823-D060-496F-8D15-1072997F64D3}"/>
          </ac:spMkLst>
        </pc:spChg>
        <pc:spChg chg="add del">
          <ac:chgData name="Vanipenta, Venkata Ravamma" userId="0b7e97f4-48ad-4d21-be07-9caa3603a62e" providerId="ADAL" clId="{51E72AF3-DF0A-4607-9AC0-CCFEE5069D1A}" dt="2024-01-20T17:23:10.532" v="991" actId="26606"/>
          <ac:spMkLst>
            <pc:docMk/>
            <pc:sldMk cId="661633890" sldId="410"/>
            <ac:spMk id="23" creationId="{D01BDC95-9380-4966-9241-C0F3F62B38ED}"/>
          </ac:spMkLst>
        </pc:spChg>
        <pc:spChg chg="add del">
          <ac:chgData name="Vanipenta, Venkata Ravamma" userId="0b7e97f4-48ad-4d21-be07-9caa3603a62e" providerId="ADAL" clId="{51E72AF3-DF0A-4607-9AC0-CCFEE5069D1A}" dt="2024-01-20T17:23:10.532" v="991" actId="26606"/>
          <ac:spMkLst>
            <pc:docMk/>
            <pc:sldMk cId="661633890" sldId="410"/>
            <ac:spMk id="24" creationId="{FD555BD6-C89B-4F2E-8FC8-21AF24E95AEF}"/>
          </ac:spMkLst>
        </pc:spChg>
        <pc:spChg chg="add del">
          <ac:chgData name="Vanipenta, Venkata Ravamma" userId="0b7e97f4-48ad-4d21-be07-9caa3603a62e" providerId="ADAL" clId="{51E72AF3-DF0A-4607-9AC0-CCFEE5069D1A}" dt="2024-01-20T17:23:21.727" v="996" actId="26606"/>
          <ac:spMkLst>
            <pc:docMk/>
            <pc:sldMk cId="661633890" sldId="410"/>
            <ac:spMk id="32" creationId="{19551823-D060-496F-8D15-1072997F64D3}"/>
          </ac:spMkLst>
        </pc:spChg>
        <pc:spChg chg="add del">
          <ac:chgData name="Vanipenta, Venkata Ravamma" userId="0b7e97f4-48ad-4d21-be07-9caa3603a62e" providerId="ADAL" clId="{51E72AF3-DF0A-4607-9AC0-CCFEE5069D1A}" dt="2024-01-20T17:23:21.727" v="996" actId="26606"/>
          <ac:spMkLst>
            <pc:docMk/>
            <pc:sldMk cId="661633890" sldId="410"/>
            <ac:spMk id="34" creationId="{D01BDC95-9380-4966-9241-C0F3F62B38ED}"/>
          </ac:spMkLst>
        </pc:spChg>
        <pc:spChg chg="add del">
          <ac:chgData name="Vanipenta, Venkata Ravamma" userId="0b7e97f4-48ad-4d21-be07-9caa3603a62e" providerId="ADAL" clId="{51E72AF3-DF0A-4607-9AC0-CCFEE5069D1A}" dt="2024-01-20T17:23:21.727" v="996" actId="26606"/>
          <ac:spMkLst>
            <pc:docMk/>
            <pc:sldMk cId="661633890" sldId="410"/>
            <ac:spMk id="36" creationId="{FD555BD6-C89B-4F2E-8FC8-21AF24E95AEF}"/>
          </ac:spMkLst>
        </pc:spChg>
        <pc:spChg chg="add del">
          <ac:chgData name="Vanipenta, Venkata Ravamma" userId="0b7e97f4-48ad-4d21-be07-9caa3603a62e" providerId="ADAL" clId="{51E72AF3-DF0A-4607-9AC0-CCFEE5069D1A}" dt="2024-01-20T17:23:21.685" v="995" actId="26606"/>
          <ac:spMkLst>
            <pc:docMk/>
            <pc:sldMk cId="661633890" sldId="410"/>
            <ac:spMk id="47" creationId="{19551823-D060-496F-8D15-1072997F64D3}"/>
          </ac:spMkLst>
        </pc:spChg>
        <pc:spChg chg="add del">
          <ac:chgData name="Vanipenta, Venkata Ravamma" userId="0b7e97f4-48ad-4d21-be07-9caa3603a62e" providerId="ADAL" clId="{51E72AF3-DF0A-4607-9AC0-CCFEE5069D1A}" dt="2024-01-20T17:23:21.685" v="995" actId="26606"/>
          <ac:spMkLst>
            <pc:docMk/>
            <pc:sldMk cId="661633890" sldId="410"/>
            <ac:spMk id="49" creationId="{D01BDC95-9380-4966-9241-C0F3F62B38ED}"/>
          </ac:spMkLst>
        </pc:spChg>
        <pc:spChg chg="add del">
          <ac:chgData name="Vanipenta, Venkata Ravamma" userId="0b7e97f4-48ad-4d21-be07-9caa3603a62e" providerId="ADAL" clId="{51E72AF3-DF0A-4607-9AC0-CCFEE5069D1A}" dt="2024-01-20T17:23:21.685" v="995" actId="26606"/>
          <ac:spMkLst>
            <pc:docMk/>
            <pc:sldMk cId="661633890" sldId="410"/>
            <ac:spMk id="51" creationId="{FD555BD6-C89B-4F2E-8FC8-21AF24E95AEF}"/>
          </ac:spMkLst>
        </pc:spChg>
        <pc:spChg chg="add del">
          <ac:chgData name="Vanipenta, Venkata Ravamma" userId="0b7e97f4-48ad-4d21-be07-9caa3603a62e" providerId="ADAL" clId="{51E72AF3-DF0A-4607-9AC0-CCFEE5069D1A}" dt="2024-01-20T17:23:32.308" v="1000" actId="26606"/>
          <ac:spMkLst>
            <pc:docMk/>
            <pc:sldMk cId="661633890" sldId="410"/>
            <ac:spMk id="59" creationId="{DAB4CACB-F040-42C8-BAB4-EF293B16E710}"/>
          </ac:spMkLst>
        </pc:spChg>
        <pc:spChg chg="add del">
          <ac:chgData name="Vanipenta, Venkata Ravamma" userId="0b7e97f4-48ad-4d21-be07-9caa3603a62e" providerId="ADAL" clId="{51E72AF3-DF0A-4607-9AC0-CCFEE5069D1A}" dt="2024-01-20T17:23:32.308" v="1000" actId="26606"/>
          <ac:spMkLst>
            <pc:docMk/>
            <pc:sldMk cId="661633890" sldId="410"/>
            <ac:spMk id="61" creationId="{CBCD6488-6A94-4486-9EC5-91E9BCEA2BAA}"/>
          </ac:spMkLst>
        </pc:spChg>
        <pc:spChg chg="add">
          <ac:chgData name="Vanipenta, Venkata Ravamma" userId="0b7e97f4-48ad-4d21-be07-9caa3603a62e" providerId="ADAL" clId="{51E72AF3-DF0A-4607-9AC0-CCFEE5069D1A}" dt="2024-01-20T17:23:32.308" v="1000" actId="26606"/>
          <ac:spMkLst>
            <pc:docMk/>
            <pc:sldMk cId="661633890" sldId="410"/>
            <ac:spMk id="69" creationId="{DAB4CACB-F040-42C8-BAB4-EF293B16E710}"/>
          </ac:spMkLst>
        </pc:spChg>
        <pc:spChg chg="add">
          <ac:chgData name="Vanipenta, Venkata Ravamma" userId="0b7e97f4-48ad-4d21-be07-9caa3603a62e" providerId="ADAL" clId="{51E72AF3-DF0A-4607-9AC0-CCFEE5069D1A}" dt="2024-01-20T17:23:32.308" v="1000" actId="26606"/>
          <ac:spMkLst>
            <pc:docMk/>
            <pc:sldMk cId="661633890" sldId="410"/>
            <ac:spMk id="73" creationId="{CBCD6488-6A94-4486-9EC5-91E9BCEA2BAA}"/>
          </ac:spMkLst>
        </pc:spChg>
        <pc:grpChg chg="add del">
          <ac:chgData name="Vanipenta, Venkata Ravamma" userId="0b7e97f4-48ad-4d21-be07-9caa3603a62e" providerId="ADAL" clId="{51E72AF3-DF0A-4607-9AC0-CCFEE5069D1A}" dt="2024-01-20T16:56:26.380" v="987" actId="26606"/>
          <ac:grpSpMkLst>
            <pc:docMk/>
            <pc:sldMk cId="661633890" sldId="410"/>
            <ac:grpSpMk id="16" creationId="{AC82F602-8DEC-4503-A8EE-78C40239CF2C}"/>
          </ac:grpSpMkLst>
        </pc:grpChg>
        <pc:grpChg chg="add del">
          <ac:chgData name="Vanipenta, Venkata Ravamma" userId="0b7e97f4-48ad-4d21-be07-9caa3603a62e" providerId="ADAL" clId="{51E72AF3-DF0A-4607-9AC0-CCFEE5069D1A}" dt="2024-01-20T17:23:10.532" v="991" actId="26606"/>
          <ac:grpSpMkLst>
            <pc:docMk/>
            <pc:sldMk cId="661633890" sldId="410"/>
            <ac:grpSpMk id="25" creationId="{3DB84EDE-EE4C-4E69-8BB0-C8E0CFEEC0EC}"/>
          </ac:grpSpMkLst>
        </pc:grpChg>
        <pc:grpChg chg="add del">
          <ac:chgData name="Vanipenta, Venkata Ravamma" userId="0b7e97f4-48ad-4d21-be07-9caa3603a62e" providerId="ADAL" clId="{51E72AF3-DF0A-4607-9AC0-CCFEE5069D1A}" dt="2024-01-20T17:23:21.727" v="996" actId="26606"/>
          <ac:grpSpMkLst>
            <pc:docMk/>
            <pc:sldMk cId="661633890" sldId="410"/>
            <ac:grpSpMk id="38" creationId="{3DB84EDE-EE4C-4E69-8BB0-C8E0CFEEC0EC}"/>
          </ac:grpSpMkLst>
        </pc:grpChg>
        <pc:grpChg chg="add del">
          <ac:chgData name="Vanipenta, Venkata Ravamma" userId="0b7e97f4-48ad-4d21-be07-9caa3603a62e" providerId="ADAL" clId="{51E72AF3-DF0A-4607-9AC0-CCFEE5069D1A}" dt="2024-01-20T17:23:21.685" v="995" actId="26606"/>
          <ac:grpSpMkLst>
            <pc:docMk/>
            <pc:sldMk cId="661633890" sldId="410"/>
            <ac:grpSpMk id="53" creationId="{3DB84EDE-EE4C-4E69-8BB0-C8E0CFEEC0EC}"/>
          </ac:grpSpMkLst>
        </pc:grpChg>
        <pc:grpChg chg="add del">
          <ac:chgData name="Vanipenta, Venkata Ravamma" userId="0b7e97f4-48ad-4d21-be07-9caa3603a62e" providerId="ADAL" clId="{51E72AF3-DF0A-4607-9AC0-CCFEE5069D1A}" dt="2024-01-20T17:23:32.308" v="1000" actId="26606"/>
          <ac:grpSpMkLst>
            <pc:docMk/>
            <pc:sldMk cId="661633890" sldId="410"/>
            <ac:grpSpMk id="62" creationId="{AC82F602-8DEC-4503-A8EE-78C40239CF2C}"/>
          </ac:grpSpMkLst>
        </pc:grpChg>
        <pc:grpChg chg="add">
          <ac:chgData name="Vanipenta, Venkata Ravamma" userId="0b7e97f4-48ad-4d21-be07-9caa3603a62e" providerId="ADAL" clId="{51E72AF3-DF0A-4607-9AC0-CCFEE5069D1A}" dt="2024-01-20T17:23:32.308" v="1000" actId="26606"/>
          <ac:grpSpMkLst>
            <pc:docMk/>
            <pc:sldMk cId="661633890" sldId="410"/>
            <ac:grpSpMk id="75" creationId="{AC82F602-8DEC-4503-A8EE-78C40239CF2C}"/>
          </ac:grpSpMkLst>
        </pc:grpChg>
        <pc:picChg chg="add mod ord">
          <ac:chgData name="Vanipenta, Venkata Ravamma" userId="0b7e97f4-48ad-4d21-be07-9caa3603a62e" providerId="ADAL" clId="{51E72AF3-DF0A-4607-9AC0-CCFEE5069D1A}" dt="2024-01-20T17:23:32.308" v="1000" actId="26606"/>
          <ac:picMkLst>
            <pc:docMk/>
            <pc:sldMk cId="661633890" sldId="410"/>
            <ac:picMk id="3" creationId="{5E44CF28-D4E0-FAEA-2BB0-4C367739A198}"/>
          </ac:picMkLst>
        </pc:picChg>
        <pc:picChg chg="add del mod">
          <ac:chgData name="Vanipenta, Venkata Ravamma" userId="0b7e97f4-48ad-4d21-be07-9caa3603a62e" providerId="ADAL" clId="{51E72AF3-DF0A-4607-9AC0-CCFEE5069D1A}" dt="2024-01-20T17:23:05.783" v="989" actId="478"/>
          <ac:picMkLst>
            <pc:docMk/>
            <pc:sldMk cId="661633890" sldId="410"/>
            <ac:picMk id="5" creationId="{1C9DE44C-AA6E-BE4B-CBF4-A918C2E866D2}"/>
          </ac:picMkLst>
        </pc:picChg>
        <pc:picChg chg="add del mod">
          <ac:chgData name="Vanipenta, Venkata Ravamma" userId="0b7e97f4-48ad-4d21-be07-9caa3603a62e" providerId="ADAL" clId="{51E72AF3-DF0A-4607-9AC0-CCFEE5069D1A}" dt="2024-01-20T17:23:28.453" v="997" actId="478"/>
          <ac:picMkLst>
            <pc:docMk/>
            <pc:sldMk cId="661633890" sldId="410"/>
            <ac:picMk id="7" creationId="{DF2F2576-568E-C5CE-04F2-890D52C73763}"/>
          </ac:picMkLst>
        </pc:picChg>
        <pc:picChg chg="add mod">
          <ac:chgData name="Vanipenta, Venkata Ravamma" userId="0b7e97f4-48ad-4d21-be07-9caa3603a62e" providerId="ADAL" clId="{51E72AF3-DF0A-4607-9AC0-CCFEE5069D1A}" dt="2024-01-20T17:23:35.172" v="1001" actId="14100"/>
          <ac:picMkLst>
            <pc:docMk/>
            <pc:sldMk cId="661633890" sldId="410"/>
            <ac:picMk id="9" creationId="{631F197D-BD5B-23DD-72AB-DFCF8379DD2A}"/>
          </ac:picMkLst>
        </pc:picChg>
        <pc:picChg chg="add del">
          <ac:chgData name="Vanipenta, Venkata Ravamma" userId="0b7e97f4-48ad-4d21-be07-9caa3603a62e" providerId="ADAL" clId="{51E72AF3-DF0A-4607-9AC0-CCFEE5069D1A}" dt="2024-01-20T16:56:26.380" v="987" actId="26606"/>
          <ac:picMkLst>
            <pc:docMk/>
            <pc:sldMk cId="661633890" sldId="410"/>
            <ac:picMk id="12" creationId="{D6C5C6B7-B038-40DE-9BBF-E219006E0C5D}"/>
          </ac:picMkLst>
        </pc:picChg>
        <pc:picChg chg="add del">
          <ac:chgData name="Vanipenta, Venkata Ravamma" userId="0b7e97f4-48ad-4d21-be07-9caa3603a62e" providerId="ADAL" clId="{51E72AF3-DF0A-4607-9AC0-CCFEE5069D1A}" dt="2024-01-20T17:28:16.691" v="1005" actId="478"/>
          <ac:picMkLst>
            <pc:docMk/>
            <pc:sldMk cId="661633890" sldId="410"/>
            <ac:picMk id="13" creationId="{EF7ECD1D-73F8-670D-6F24-9F9405EC947B}"/>
          </ac:picMkLst>
        </pc:picChg>
        <pc:picChg chg="add del">
          <ac:chgData name="Vanipenta, Venkata Ravamma" userId="0b7e97f4-48ad-4d21-be07-9caa3603a62e" providerId="ADAL" clId="{51E72AF3-DF0A-4607-9AC0-CCFEE5069D1A}" dt="2024-01-20T17:23:32.308" v="1000" actId="26606"/>
          <ac:picMkLst>
            <pc:docMk/>
            <pc:sldMk cId="661633890" sldId="410"/>
            <ac:picMk id="60" creationId="{D6C5C6B7-B038-40DE-9BBF-E219006E0C5D}"/>
          </ac:picMkLst>
        </pc:picChg>
        <pc:picChg chg="add">
          <ac:chgData name="Vanipenta, Venkata Ravamma" userId="0b7e97f4-48ad-4d21-be07-9caa3603a62e" providerId="ADAL" clId="{51E72AF3-DF0A-4607-9AC0-CCFEE5069D1A}" dt="2024-01-20T17:23:32.308" v="1000" actId="26606"/>
          <ac:picMkLst>
            <pc:docMk/>
            <pc:sldMk cId="661633890" sldId="410"/>
            <ac:picMk id="71" creationId="{D6C5C6B7-B038-40DE-9BBF-E219006E0C5D}"/>
          </ac:picMkLst>
        </pc:picChg>
      </pc:sldChg>
      <pc:sldChg chg="addSp delSp modSp new mod setBg">
        <pc:chgData name="Vanipenta, Venkata Ravamma" userId="0b7e97f4-48ad-4d21-be07-9caa3603a62e" providerId="ADAL" clId="{51E72AF3-DF0A-4607-9AC0-CCFEE5069D1A}" dt="2024-01-20T17:33:22.742" v="1010" actId="26606"/>
        <pc:sldMkLst>
          <pc:docMk/>
          <pc:sldMk cId="4287653669" sldId="411"/>
        </pc:sldMkLst>
        <pc:spChg chg="add del">
          <ac:chgData name="Vanipenta, Venkata Ravamma" userId="0b7e97f4-48ad-4d21-be07-9caa3603a62e" providerId="ADAL" clId="{51E72AF3-DF0A-4607-9AC0-CCFEE5069D1A}" dt="2024-01-20T17:33:22.742" v="1010" actId="26606"/>
          <ac:spMkLst>
            <pc:docMk/>
            <pc:sldMk cId="4287653669" sldId="411"/>
            <ac:spMk id="9" creationId="{809EA27C-DE62-4CEC-A6D3-4FA9EF40A58F}"/>
          </ac:spMkLst>
        </pc:spChg>
        <pc:spChg chg="add">
          <ac:chgData name="Vanipenta, Venkata Ravamma" userId="0b7e97f4-48ad-4d21-be07-9caa3603a62e" providerId="ADAL" clId="{51E72AF3-DF0A-4607-9AC0-CCFEE5069D1A}" dt="2024-01-20T17:33:22.742" v="1010" actId="26606"/>
          <ac:spMkLst>
            <pc:docMk/>
            <pc:sldMk cId="4287653669" sldId="411"/>
            <ac:spMk id="14" creationId="{809EA27C-DE62-4CEC-A6D3-4FA9EF40A58F}"/>
          </ac:spMkLst>
        </pc:spChg>
        <pc:picChg chg="add mod ord">
          <ac:chgData name="Vanipenta, Venkata Ravamma" userId="0b7e97f4-48ad-4d21-be07-9caa3603a62e" providerId="ADAL" clId="{51E72AF3-DF0A-4607-9AC0-CCFEE5069D1A}" dt="2024-01-20T17:33:22.742" v="1010" actId="26606"/>
          <ac:picMkLst>
            <pc:docMk/>
            <pc:sldMk cId="4287653669" sldId="411"/>
            <ac:picMk id="3" creationId="{FBE109FB-7980-BBD6-C735-9C9DF0BC5B86}"/>
          </ac:picMkLst>
        </pc:picChg>
        <pc:picChg chg="add del mod">
          <ac:chgData name="Vanipenta, Venkata Ravamma" userId="0b7e97f4-48ad-4d21-be07-9caa3603a62e" providerId="ADAL" clId="{51E72AF3-DF0A-4607-9AC0-CCFEE5069D1A}" dt="2024-01-20T17:32:54.978" v="1007" actId="478"/>
          <ac:picMkLst>
            <pc:docMk/>
            <pc:sldMk cId="4287653669" sldId="411"/>
            <ac:picMk id="4" creationId="{A9BA0487-79B2-CA4D-1AD4-D97A1B3F9C93}"/>
          </ac:picMkLst>
        </pc:picChg>
        <pc:picChg chg="add mod">
          <ac:chgData name="Vanipenta, Venkata Ravamma" userId="0b7e97f4-48ad-4d21-be07-9caa3603a62e" providerId="ADAL" clId="{51E72AF3-DF0A-4607-9AC0-CCFEE5069D1A}" dt="2024-01-20T17:33:22.742" v="1010" actId="26606"/>
          <ac:picMkLst>
            <pc:docMk/>
            <pc:sldMk cId="4287653669" sldId="411"/>
            <ac:picMk id="6" creationId="{4F09BC86-A5F6-E8A0-C2FB-F38EFB61BBD9}"/>
          </ac:picMkLst>
        </pc:picChg>
      </pc:sldChg>
      <pc:sldChg chg="addSp modSp new mod setBg">
        <pc:chgData name="Vanipenta, Venkata Ravamma" userId="0b7e97f4-48ad-4d21-be07-9caa3603a62e" providerId="ADAL" clId="{51E72AF3-DF0A-4607-9AC0-CCFEE5069D1A}" dt="2024-01-20T17:35:21.325" v="1013" actId="26606"/>
        <pc:sldMkLst>
          <pc:docMk/>
          <pc:sldMk cId="3415552913" sldId="412"/>
        </pc:sldMkLst>
        <pc:spChg chg="add">
          <ac:chgData name="Vanipenta, Venkata Ravamma" userId="0b7e97f4-48ad-4d21-be07-9caa3603a62e" providerId="ADAL" clId="{51E72AF3-DF0A-4607-9AC0-CCFEE5069D1A}" dt="2024-01-20T17:35:21.325" v="1013" actId="26606"/>
          <ac:spMkLst>
            <pc:docMk/>
            <pc:sldMk cId="3415552913" sldId="412"/>
            <ac:spMk id="10" creationId="{809EA27C-DE62-4CEC-A6D3-4FA9EF40A58F}"/>
          </ac:spMkLst>
        </pc:spChg>
        <pc:picChg chg="add mod ord">
          <ac:chgData name="Vanipenta, Venkata Ravamma" userId="0b7e97f4-48ad-4d21-be07-9caa3603a62e" providerId="ADAL" clId="{51E72AF3-DF0A-4607-9AC0-CCFEE5069D1A}" dt="2024-01-20T17:35:21.325" v="1013" actId="26606"/>
          <ac:picMkLst>
            <pc:docMk/>
            <pc:sldMk cId="3415552913" sldId="412"/>
            <ac:picMk id="3" creationId="{132D9515-6832-5888-AC17-F38111A32A75}"/>
          </ac:picMkLst>
        </pc:picChg>
        <pc:picChg chg="add mod">
          <ac:chgData name="Vanipenta, Venkata Ravamma" userId="0b7e97f4-48ad-4d21-be07-9caa3603a62e" providerId="ADAL" clId="{51E72AF3-DF0A-4607-9AC0-CCFEE5069D1A}" dt="2024-01-20T17:35:21.325" v="1013" actId="26606"/>
          <ac:picMkLst>
            <pc:docMk/>
            <pc:sldMk cId="3415552913" sldId="412"/>
            <ac:picMk id="5" creationId="{CCF57888-DAB9-8D9E-3388-AAFB26BDA5EF}"/>
          </ac:picMkLst>
        </pc:picChg>
      </pc:sldChg>
      <pc:sldChg chg="addSp modSp new mod setBg">
        <pc:chgData name="Vanipenta, Venkata Ravamma" userId="0b7e97f4-48ad-4d21-be07-9caa3603a62e" providerId="ADAL" clId="{51E72AF3-DF0A-4607-9AC0-CCFEE5069D1A}" dt="2024-01-30T08:59:32.176" v="1017" actId="14100"/>
        <pc:sldMkLst>
          <pc:docMk/>
          <pc:sldMk cId="1977250292" sldId="413"/>
        </pc:sldMkLst>
        <pc:spChg chg="add">
          <ac:chgData name="Vanipenta, Venkata Ravamma" userId="0b7e97f4-48ad-4d21-be07-9caa3603a62e" providerId="ADAL" clId="{51E72AF3-DF0A-4607-9AC0-CCFEE5069D1A}" dt="2024-01-30T08:59:29.383" v="1016" actId="26606"/>
          <ac:spMkLst>
            <pc:docMk/>
            <pc:sldMk cId="1977250292" sldId="413"/>
            <ac:spMk id="10" creationId="{809EA27C-DE62-4CEC-A6D3-4FA9EF40A58F}"/>
          </ac:spMkLst>
        </pc:spChg>
        <pc:picChg chg="add mod ord">
          <ac:chgData name="Vanipenta, Venkata Ravamma" userId="0b7e97f4-48ad-4d21-be07-9caa3603a62e" providerId="ADAL" clId="{51E72AF3-DF0A-4607-9AC0-CCFEE5069D1A}" dt="2024-01-30T08:59:29.383" v="1016" actId="26606"/>
          <ac:picMkLst>
            <pc:docMk/>
            <pc:sldMk cId="1977250292" sldId="413"/>
            <ac:picMk id="3" creationId="{02A452BB-E428-AD3E-7908-6E92B732CA34}"/>
          </ac:picMkLst>
        </pc:picChg>
        <pc:picChg chg="add mod">
          <ac:chgData name="Vanipenta, Venkata Ravamma" userId="0b7e97f4-48ad-4d21-be07-9caa3603a62e" providerId="ADAL" clId="{51E72AF3-DF0A-4607-9AC0-CCFEE5069D1A}" dt="2024-01-30T08:59:32.176" v="1017" actId="14100"/>
          <ac:picMkLst>
            <pc:docMk/>
            <pc:sldMk cId="1977250292" sldId="413"/>
            <ac:picMk id="5" creationId="{0D4D9F6F-33AC-A1FE-2308-2F8F55620607}"/>
          </ac:picMkLst>
        </pc:picChg>
      </pc:sldChg>
      <pc:sldChg chg="addSp new mod">
        <pc:chgData name="Vanipenta, Venkata Ravamma" userId="0b7e97f4-48ad-4d21-be07-9caa3603a62e" providerId="ADAL" clId="{51E72AF3-DF0A-4607-9AC0-CCFEE5069D1A}" dt="2024-01-30T09:10:00.659" v="1018" actId="22"/>
        <pc:sldMkLst>
          <pc:docMk/>
          <pc:sldMk cId="2540372138" sldId="414"/>
        </pc:sldMkLst>
        <pc:picChg chg="add">
          <ac:chgData name="Vanipenta, Venkata Ravamma" userId="0b7e97f4-48ad-4d21-be07-9caa3603a62e" providerId="ADAL" clId="{51E72AF3-DF0A-4607-9AC0-CCFEE5069D1A}" dt="2024-01-30T09:10:00.659" v="1018" actId="22"/>
          <ac:picMkLst>
            <pc:docMk/>
            <pc:sldMk cId="2540372138" sldId="414"/>
            <ac:picMk id="3" creationId="{85ED32EB-BFA3-90B2-2861-3E3060CC8310}"/>
          </ac:picMkLst>
        </pc:picChg>
      </pc:sldChg>
      <pc:sldChg chg="addSp delSp modSp new mod setBg">
        <pc:chgData name="Vanipenta, Venkata Ravamma" userId="0b7e97f4-48ad-4d21-be07-9caa3603a62e" providerId="ADAL" clId="{51E72AF3-DF0A-4607-9AC0-CCFEE5069D1A}" dt="2024-01-30T09:47:32.998" v="1024" actId="26606"/>
        <pc:sldMkLst>
          <pc:docMk/>
          <pc:sldMk cId="3507018418" sldId="415"/>
        </pc:sldMkLst>
        <pc:spChg chg="add del">
          <ac:chgData name="Vanipenta, Venkata Ravamma" userId="0b7e97f4-48ad-4d21-be07-9caa3603a62e" providerId="ADAL" clId="{51E72AF3-DF0A-4607-9AC0-CCFEE5069D1A}" dt="2024-01-30T09:47:32.998" v="1024" actId="26606"/>
          <ac:spMkLst>
            <pc:docMk/>
            <pc:sldMk cId="3507018418" sldId="415"/>
            <ac:spMk id="10" creationId="{809EA27C-DE62-4CEC-A6D3-4FA9EF40A58F}"/>
          </ac:spMkLst>
        </pc:spChg>
        <pc:spChg chg="add">
          <ac:chgData name="Vanipenta, Venkata Ravamma" userId="0b7e97f4-48ad-4d21-be07-9caa3603a62e" providerId="ADAL" clId="{51E72AF3-DF0A-4607-9AC0-CCFEE5069D1A}" dt="2024-01-30T09:47:32.998" v="1024" actId="26606"/>
          <ac:spMkLst>
            <pc:docMk/>
            <pc:sldMk cId="3507018418" sldId="415"/>
            <ac:spMk id="15" creationId="{809EA27C-DE62-4CEC-A6D3-4FA9EF40A58F}"/>
          </ac:spMkLst>
        </pc:spChg>
        <pc:picChg chg="add mod">
          <ac:chgData name="Vanipenta, Venkata Ravamma" userId="0b7e97f4-48ad-4d21-be07-9caa3603a62e" providerId="ADAL" clId="{51E72AF3-DF0A-4607-9AC0-CCFEE5069D1A}" dt="2024-01-30T09:47:23.096" v="1021" actId="26606"/>
          <ac:picMkLst>
            <pc:docMk/>
            <pc:sldMk cId="3507018418" sldId="415"/>
            <ac:picMk id="3" creationId="{7F10C260-9B30-490F-264E-E44A3D718FD8}"/>
          </ac:picMkLst>
        </pc:picChg>
        <pc:picChg chg="add mod">
          <ac:chgData name="Vanipenta, Venkata Ravamma" userId="0b7e97f4-48ad-4d21-be07-9caa3603a62e" providerId="ADAL" clId="{51E72AF3-DF0A-4607-9AC0-CCFEE5069D1A}" dt="2024-01-30T09:47:32.998" v="1024" actId="26606"/>
          <ac:picMkLst>
            <pc:docMk/>
            <pc:sldMk cId="3507018418" sldId="415"/>
            <ac:picMk id="5" creationId="{DCACDE8D-FE84-D111-58E0-BD7186D36F9F}"/>
          </ac:picMkLst>
        </pc:picChg>
      </pc:sldChg>
      <pc:sldChg chg="addSp delSp modSp new mod setBg">
        <pc:chgData name="Vanipenta, Venkata Ravamma" userId="0b7e97f4-48ad-4d21-be07-9caa3603a62e" providerId="ADAL" clId="{51E72AF3-DF0A-4607-9AC0-CCFEE5069D1A}" dt="2024-01-30T10:44:11.212" v="1031" actId="26606"/>
        <pc:sldMkLst>
          <pc:docMk/>
          <pc:sldMk cId="2548814293" sldId="416"/>
        </pc:sldMkLst>
        <pc:spChg chg="add del">
          <ac:chgData name="Vanipenta, Venkata Ravamma" userId="0b7e97f4-48ad-4d21-be07-9caa3603a62e" providerId="ADAL" clId="{51E72AF3-DF0A-4607-9AC0-CCFEE5069D1A}" dt="2024-01-30T10:44:09.104" v="1028" actId="26606"/>
          <ac:spMkLst>
            <pc:docMk/>
            <pc:sldMk cId="2548814293" sldId="416"/>
            <ac:spMk id="10" creationId="{809EA27C-DE62-4CEC-A6D3-4FA9EF40A58F}"/>
          </ac:spMkLst>
        </pc:spChg>
        <pc:spChg chg="add del">
          <ac:chgData name="Vanipenta, Venkata Ravamma" userId="0b7e97f4-48ad-4d21-be07-9caa3603a62e" providerId="ADAL" clId="{51E72AF3-DF0A-4607-9AC0-CCFEE5069D1A}" dt="2024-01-30T10:44:11.159" v="1030" actId="26606"/>
          <ac:spMkLst>
            <pc:docMk/>
            <pc:sldMk cId="2548814293" sldId="416"/>
            <ac:spMk id="12" creationId="{9502BFEE-C3E2-417C-9D63-9D2671E5C3E1}"/>
          </ac:spMkLst>
        </pc:spChg>
        <pc:spChg chg="add del">
          <ac:chgData name="Vanipenta, Venkata Ravamma" userId="0b7e97f4-48ad-4d21-be07-9caa3603a62e" providerId="ADAL" clId="{51E72AF3-DF0A-4607-9AC0-CCFEE5069D1A}" dt="2024-01-30T10:44:11.159" v="1030" actId="26606"/>
          <ac:spMkLst>
            <pc:docMk/>
            <pc:sldMk cId="2548814293" sldId="416"/>
            <ac:spMk id="13" creationId="{755796EE-5046-41EA-820C-D40096A7315C}"/>
          </ac:spMkLst>
        </pc:spChg>
        <pc:spChg chg="add">
          <ac:chgData name="Vanipenta, Venkata Ravamma" userId="0b7e97f4-48ad-4d21-be07-9caa3603a62e" providerId="ADAL" clId="{51E72AF3-DF0A-4607-9AC0-CCFEE5069D1A}" dt="2024-01-30T10:44:11.212" v="1031" actId="26606"/>
          <ac:spMkLst>
            <pc:docMk/>
            <pc:sldMk cId="2548814293" sldId="416"/>
            <ac:spMk id="15" creationId="{809EA27C-DE62-4CEC-A6D3-4FA9EF40A58F}"/>
          </ac:spMkLst>
        </pc:spChg>
        <pc:picChg chg="add mod ord">
          <ac:chgData name="Vanipenta, Venkata Ravamma" userId="0b7e97f4-48ad-4d21-be07-9caa3603a62e" providerId="ADAL" clId="{51E72AF3-DF0A-4607-9AC0-CCFEE5069D1A}" dt="2024-01-30T10:44:11.212" v="1031" actId="26606"/>
          <ac:picMkLst>
            <pc:docMk/>
            <pc:sldMk cId="2548814293" sldId="416"/>
            <ac:picMk id="3" creationId="{D86AEA9B-1EE6-F4DB-5A5E-2B88A521DB57}"/>
          </ac:picMkLst>
        </pc:picChg>
        <pc:picChg chg="add mod">
          <ac:chgData name="Vanipenta, Venkata Ravamma" userId="0b7e97f4-48ad-4d21-be07-9caa3603a62e" providerId="ADAL" clId="{51E72AF3-DF0A-4607-9AC0-CCFEE5069D1A}" dt="2024-01-30T10:44:11.212" v="1031" actId="26606"/>
          <ac:picMkLst>
            <pc:docMk/>
            <pc:sldMk cId="2548814293" sldId="416"/>
            <ac:picMk id="5" creationId="{0E55CDDA-02E7-17CA-4EA5-7498946D337E}"/>
          </ac:picMkLst>
        </pc:picChg>
      </pc:sldChg>
      <pc:sldChg chg="addSp modSp new mod setBg">
        <pc:chgData name="Vanipenta, Venkata Ravamma" userId="0b7e97f4-48ad-4d21-be07-9caa3603a62e" providerId="ADAL" clId="{51E72AF3-DF0A-4607-9AC0-CCFEE5069D1A}" dt="2024-01-30T10:58:56.568" v="1034" actId="26606"/>
        <pc:sldMkLst>
          <pc:docMk/>
          <pc:sldMk cId="932041524" sldId="417"/>
        </pc:sldMkLst>
        <pc:spChg chg="add">
          <ac:chgData name="Vanipenta, Venkata Ravamma" userId="0b7e97f4-48ad-4d21-be07-9caa3603a62e" providerId="ADAL" clId="{51E72AF3-DF0A-4607-9AC0-CCFEE5069D1A}" dt="2024-01-30T10:58:56.568" v="1034" actId="26606"/>
          <ac:spMkLst>
            <pc:docMk/>
            <pc:sldMk cId="932041524" sldId="417"/>
            <ac:spMk id="10" creationId="{19551823-D060-496F-8D15-1072997F64D3}"/>
          </ac:spMkLst>
        </pc:spChg>
        <pc:spChg chg="add">
          <ac:chgData name="Vanipenta, Venkata Ravamma" userId="0b7e97f4-48ad-4d21-be07-9caa3603a62e" providerId="ADAL" clId="{51E72AF3-DF0A-4607-9AC0-CCFEE5069D1A}" dt="2024-01-30T10:58:56.568" v="1034" actId="26606"/>
          <ac:spMkLst>
            <pc:docMk/>
            <pc:sldMk cId="932041524" sldId="417"/>
            <ac:spMk id="12" creationId="{D01BDC95-9380-4966-9241-C0F3F62B38ED}"/>
          </ac:spMkLst>
        </pc:spChg>
        <pc:spChg chg="add">
          <ac:chgData name="Vanipenta, Venkata Ravamma" userId="0b7e97f4-48ad-4d21-be07-9caa3603a62e" providerId="ADAL" clId="{51E72AF3-DF0A-4607-9AC0-CCFEE5069D1A}" dt="2024-01-30T10:58:56.568" v="1034" actId="26606"/>
          <ac:spMkLst>
            <pc:docMk/>
            <pc:sldMk cId="932041524" sldId="417"/>
            <ac:spMk id="14" creationId="{FD555BD6-C89B-4F2E-8FC8-21AF24E95AEF}"/>
          </ac:spMkLst>
        </pc:spChg>
        <pc:grpChg chg="add">
          <ac:chgData name="Vanipenta, Venkata Ravamma" userId="0b7e97f4-48ad-4d21-be07-9caa3603a62e" providerId="ADAL" clId="{51E72AF3-DF0A-4607-9AC0-CCFEE5069D1A}" dt="2024-01-30T10:58:56.568" v="1034" actId="26606"/>
          <ac:grpSpMkLst>
            <pc:docMk/>
            <pc:sldMk cId="932041524" sldId="417"/>
            <ac:grpSpMk id="16" creationId="{3DB84EDE-EE4C-4E69-8BB0-C8E0CFEEC0EC}"/>
          </ac:grpSpMkLst>
        </pc:grpChg>
        <pc:picChg chg="add mod ord">
          <ac:chgData name="Vanipenta, Venkata Ravamma" userId="0b7e97f4-48ad-4d21-be07-9caa3603a62e" providerId="ADAL" clId="{51E72AF3-DF0A-4607-9AC0-CCFEE5069D1A}" dt="2024-01-30T10:58:56.568" v="1034" actId="26606"/>
          <ac:picMkLst>
            <pc:docMk/>
            <pc:sldMk cId="932041524" sldId="417"/>
            <ac:picMk id="3" creationId="{D3DE08A1-4D02-04FD-6C8E-AED4FEF355AD}"/>
          </ac:picMkLst>
        </pc:picChg>
        <pc:picChg chg="add mod">
          <ac:chgData name="Vanipenta, Venkata Ravamma" userId="0b7e97f4-48ad-4d21-be07-9caa3603a62e" providerId="ADAL" clId="{51E72AF3-DF0A-4607-9AC0-CCFEE5069D1A}" dt="2024-01-30T10:58:56.568" v="1034" actId="26606"/>
          <ac:picMkLst>
            <pc:docMk/>
            <pc:sldMk cId="932041524" sldId="417"/>
            <ac:picMk id="5" creationId="{9B27D5D9-DE4D-F84E-75D0-D202BB8BC21E}"/>
          </ac:picMkLst>
        </pc:picChg>
      </pc:sldChg>
      <pc:sldChg chg="addSp new mod">
        <pc:chgData name="Vanipenta, Venkata Ravamma" userId="0b7e97f4-48ad-4d21-be07-9caa3603a62e" providerId="ADAL" clId="{51E72AF3-DF0A-4607-9AC0-CCFEE5069D1A}" dt="2024-01-30T11:09:51.884" v="1035" actId="22"/>
        <pc:sldMkLst>
          <pc:docMk/>
          <pc:sldMk cId="1305955062" sldId="418"/>
        </pc:sldMkLst>
        <pc:picChg chg="add">
          <ac:chgData name="Vanipenta, Venkata Ravamma" userId="0b7e97f4-48ad-4d21-be07-9caa3603a62e" providerId="ADAL" clId="{51E72AF3-DF0A-4607-9AC0-CCFEE5069D1A}" dt="2024-01-30T11:09:51.884" v="1035" actId="22"/>
          <ac:picMkLst>
            <pc:docMk/>
            <pc:sldMk cId="1305955062" sldId="418"/>
            <ac:picMk id="3" creationId="{21A95D38-39CC-EA76-536D-31E80CF07223}"/>
          </ac:picMkLst>
        </pc:picChg>
      </pc:sldChg>
      <pc:sldChg chg="addSp modSp new mod setBg">
        <pc:chgData name="Vanipenta, Venkata Ravamma" userId="0b7e97f4-48ad-4d21-be07-9caa3603a62e" providerId="ADAL" clId="{51E72AF3-DF0A-4607-9AC0-CCFEE5069D1A}" dt="2024-01-30T11:27:03.439" v="1041" actId="26606"/>
        <pc:sldMkLst>
          <pc:docMk/>
          <pc:sldMk cId="3468409291" sldId="419"/>
        </pc:sldMkLst>
        <pc:spChg chg="add">
          <ac:chgData name="Vanipenta, Venkata Ravamma" userId="0b7e97f4-48ad-4d21-be07-9caa3603a62e" providerId="ADAL" clId="{51E72AF3-DF0A-4607-9AC0-CCFEE5069D1A}" dt="2024-01-30T11:27:03.439" v="1041" actId="26606"/>
          <ac:spMkLst>
            <pc:docMk/>
            <pc:sldMk cId="3468409291" sldId="419"/>
            <ac:spMk id="10" creationId="{809EA27C-DE62-4CEC-A6D3-4FA9EF40A58F}"/>
          </ac:spMkLst>
        </pc:spChg>
        <pc:picChg chg="add mod ord">
          <ac:chgData name="Vanipenta, Venkata Ravamma" userId="0b7e97f4-48ad-4d21-be07-9caa3603a62e" providerId="ADAL" clId="{51E72AF3-DF0A-4607-9AC0-CCFEE5069D1A}" dt="2024-01-30T11:27:03.439" v="1041" actId="26606"/>
          <ac:picMkLst>
            <pc:docMk/>
            <pc:sldMk cId="3468409291" sldId="419"/>
            <ac:picMk id="3" creationId="{89A6CFC8-A7FD-8BD8-023D-7466149411F8}"/>
          </ac:picMkLst>
        </pc:picChg>
        <pc:picChg chg="add mod">
          <ac:chgData name="Vanipenta, Venkata Ravamma" userId="0b7e97f4-48ad-4d21-be07-9caa3603a62e" providerId="ADAL" clId="{51E72AF3-DF0A-4607-9AC0-CCFEE5069D1A}" dt="2024-01-30T11:27:03.439" v="1041" actId="26606"/>
          <ac:picMkLst>
            <pc:docMk/>
            <pc:sldMk cId="3468409291" sldId="419"/>
            <ac:picMk id="5" creationId="{6EF62211-A0A2-3B71-C0F8-231132F3F99B}"/>
          </ac:picMkLst>
        </pc:picChg>
      </pc:sldChg>
      <pc:sldChg chg="addSp delSp modSp new mod setBg">
        <pc:chgData name="Vanipenta, Venkata Ravamma" userId="0b7e97f4-48ad-4d21-be07-9caa3603a62e" providerId="ADAL" clId="{51E72AF3-DF0A-4607-9AC0-CCFEE5069D1A}" dt="2024-01-30T11:36:29.541" v="1051" actId="1076"/>
        <pc:sldMkLst>
          <pc:docMk/>
          <pc:sldMk cId="2217523774" sldId="420"/>
        </pc:sldMkLst>
        <pc:spChg chg="add">
          <ac:chgData name="Vanipenta, Venkata Ravamma" userId="0b7e97f4-48ad-4d21-be07-9caa3603a62e" providerId="ADAL" clId="{51E72AF3-DF0A-4607-9AC0-CCFEE5069D1A}" dt="2024-01-30T11:32:19.497" v="1044" actId="26606"/>
          <ac:spMkLst>
            <pc:docMk/>
            <pc:sldMk cId="2217523774" sldId="420"/>
            <ac:spMk id="10" creationId="{809EA27C-DE62-4CEC-A6D3-4FA9EF40A58F}"/>
          </ac:spMkLst>
        </pc:spChg>
        <pc:picChg chg="add mod ord">
          <ac:chgData name="Vanipenta, Venkata Ravamma" userId="0b7e97f4-48ad-4d21-be07-9caa3603a62e" providerId="ADAL" clId="{51E72AF3-DF0A-4607-9AC0-CCFEE5069D1A}" dt="2024-01-30T11:36:21.457" v="1049" actId="1076"/>
          <ac:picMkLst>
            <pc:docMk/>
            <pc:sldMk cId="2217523774" sldId="420"/>
            <ac:picMk id="3" creationId="{8ABA3AF3-EAA8-05EC-7198-9FCDA5CAFCA9}"/>
          </ac:picMkLst>
        </pc:picChg>
        <pc:picChg chg="add del mod">
          <ac:chgData name="Vanipenta, Venkata Ravamma" userId="0b7e97f4-48ad-4d21-be07-9caa3603a62e" providerId="ADAL" clId="{51E72AF3-DF0A-4607-9AC0-CCFEE5069D1A}" dt="2024-01-30T11:36:10.506" v="1045" actId="478"/>
          <ac:picMkLst>
            <pc:docMk/>
            <pc:sldMk cId="2217523774" sldId="420"/>
            <ac:picMk id="5" creationId="{BA72818F-F3CC-F1D5-3621-F9B828C53E7A}"/>
          </ac:picMkLst>
        </pc:picChg>
        <pc:picChg chg="add mod">
          <ac:chgData name="Vanipenta, Venkata Ravamma" userId="0b7e97f4-48ad-4d21-be07-9caa3603a62e" providerId="ADAL" clId="{51E72AF3-DF0A-4607-9AC0-CCFEE5069D1A}" dt="2024-01-30T11:36:29.541" v="1051" actId="1076"/>
          <ac:picMkLst>
            <pc:docMk/>
            <pc:sldMk cId="2217523774" sldId="420"/>
            <ac:picMk id="7" creationId="{22BC179B-E44C-DCC5-429F-B3D4E8F0D03F}"/>
          </ac:picMkLst>
        </pc:picChg>
      </pc:sldChg>
      <pc:sldChg chg="addSp modSp new mod setBg">
        <pc:chgData name="Vanipenta, Venkata Ravamma" userId="0b7e97f4-48ad-4d21-be07-9caa3603a62e" providerId="ADAL" clId="{51E72AF3-DF0A-4607-9AC0-CCFEE5069D1A}" dt="2024-01-30T11:43:10.544" v="1054" actId="26606"/>
        <pc:sldMkLst>
          <pc:docMk/>
          <pc:sldMk cId="3833019385" sldId="421"/>
        </pc:sldMkLst>
        <pc:spChg chg="add">
          <ac:chgData name="Vanipenta, Venkata Ravamma" userId="0b7e97f4-48ad-4d21-be07-9caa3603a62e" providerId="ADAL" clId="{51E72AF3-DF0A-4607-9AC0-CCFEE5069D1A}" dt="2024-01-30T11:43:10.544" v="1054" actId="26606"/>
          <ac:spMkLst>
            <pc:docMk/>
            <pc:sldMk cId="3833019385" sldId="421"/>
            <ac:spMk id="10" creationId="{809EA27C-DE62-4CEC-A6D3-4FA9EF40A58F}"/>
          </ac:spMkLst>
        </pc:spChg>
        <pc:picChg chg="add mod ord">
          <ac:chgData name="Vanipenta, Venkata Ravamma" userId="0b7e97f4-48ad-4d21-be07-9caa3603a62e" providerId="ADAL" clId="{51E72AF3-DF0A-4607-9AC0-CCFEE5069D1A}" dt="2024-01-30T11:43:10.544" v="1054" actId="26606"/>
          <ac:picMkLst>
            <pc:docMk/>
            <pc:sldMk cId="3833019385" sldId="421"/>
            <ac:picMk id="3" creationId="{126D6DE6-685A-B753-1B5C-6F55EC803293}"/>
          </ac:picMkLst>
        </pc:picChg>
        <pc:picChg chg="add mod">
          <ac:chgData name="Vanipenta, Venkata Ravamma" userId="0b7e97f4-48ad-4d21-be07-9caa3603a62e" providerId="ADAL" clId="{51E72AF3-DF0A-4607-9AC0-CCFEE5069D1A}" dt="2024-01-30T11:43:10.544" v="1054" actId="26606"/>
          <ac:picMkLst>
            <pc:docMk/>
            <pc:sldMk cId="3833019385" sldId="421"/>
            <ac:picMk id="5" creationId="{01327536-1675-8F7A-E534-ED49F38B6E5B}"/>
          </ac:picMkLst>
        </pc:picChg>
      </pc:sldChg>
      <pc:sldChg chg="addSp modSp new mod setBg">
        <pc:chgData name="Vanipenta, Venkata Ravamma" userId="0b7e97f4-48ad-4d21-be07-9caa3603a62e" providerId="ADAL" clId="{51E72AF3-DF0A-4607-9AC0-CCFEE5069D1A}" dt="2024-01-30T11:50:42.711" v="1057" actId="26606"/>
        <pc:sldMkLst>
          <pc:docMk/>
          <pc:sldMk cId="3821031922" sldId="422"/>
        </pc:sldMkLst>
        <pc:spChg chg="add">
          <ac:chgData name="Vanipenta, Venkata Ravamma" userId="0b7e97f4-48ad-4d21-be07-9caa3603a62e" providerId="ADAL" clId="{51E72AF3-DF0A-4607-9AC0-CCFEE5069D1A}" dt="2024-01-30T11:50:42.711" v="1057" actId="26606"/>
          <ac:spMkLst>
            <pc:docMk/>
            <pc:sldMk cId="3821031922" sldId="422"/>
            <ac:spMk id="10" creationId="{809EA27C-DE62-4CEC-A6D3-4FA9EF40A58F}"/>
          </ac:spMkLst>
        </pc:spChg>
        <pc:picChg chg="add mod ord">
          <ac:chgData name="Vanipenta, Venkata Ravamma" userId="0b7e97f4-48ad-4d21-be07-9caa3603a62e" providerId="ADAL" clId="{51E72AF3-DF0A-4607-9AC0-CCFEE5069D1A}" dt="2024-01-30T11:50:42.711" v="1057" actId="26606"/>
          <ac:picMkLst>
            <pc:docMk/>
            <pc:sldMk cId="3821031922" sldId="422"/>
            <ac:picMk id="3" creationId="{C925AA87-E372-3F8F-9433-1D4E4B9C10BF}"/>
          </ac:picMkLst>
        </pc:picChg>
        <pc:picChg chg="add mod">
          <ac:chgData name="Vanipenta, Venkata Ravamma" userId="0b7e97f4-48ad-4d21-be07-9caa3603a62e" providerId="ADAL" clId="{51E72AF3-DF0A-4607-9AC0-CCFEE5069D1A}" dt="2024-01-30T11:50:42.711" v="1057" actId="26606"/>
          <ac:picMkLst>
            <pc:docMk/>
            <pc:sldMk cId="3821031922" sldId="422"/>
            <ac:picMk id="5" creationId="{150B4221-30FD-4393-34CB-3E3304D85486}"/>
          </ac:picMkLst>
        </pc:picChg>
      </pc:sldChg>
      <pc:sldChg chg="addSp modSp new mod setBg">
        <pc:chgData name="Vanipenta, Venkata Ravamma" userId="0b7e97f4-48ad-4d21-be07-9caa3603a62e" providerId="ADAL" clId="{51E72AF3-DF0A-4607-9AC0-CCFEE5069D1A}" dt="2024-01-31T09:27:06.629" v="1060" actId="26606"/>
        <pc:sldMkLst>
          <pc:docMk/>
          <pc:sldMk cId="2764306855" sldId="423"/>
        </pc:sldMkLst>
        <pc:spChg chg="add">
          <ac:chgData name="Vanipenta, Venkata Ravamma" userId="0b7e97f4-48ad-4d21-be07-9caa3603a62e" providerId="ADAL" clId="{51E72AF3-DF0A-4607-9AC0-CCFEE5069D1A}" dt="2024-01-31T09:27:06.629" v="1060" actId="26606"/>
          <ac:spMkLst>
            <pc:docMk/>
            <pc:sldMk cId="2764306855" sldId="423"/>
            <ac:spMk id="10" creationId="{DAB4CACB-F040-42C8-BAB4-EF293B16E710}"/>
          </ac:spMkLst>
        </pc:spChg>
        <pc:spChg chg="add">
          <ac:chgData name="Vanipenta, Venkata Ravamma" userId="0b7e97f4-48ad-4d21-be07-9caa3603a62e" providerId="ADAL" clId="{51E72AF3-DF0A-4607-9AC0-CCFEE5069D1A}" dt="2024-01-31T09:27:06.629" v="1060" actId="26606"/>
          <ac:spMkLst>
            <pc:docMk/>
            <pc:sldMk cId="2764306855" sldId="423"/>
            <ac:spMk id="14" creationId="{CBCD6488-6A94-4486-9EC5-91E9BCEA2BAA}"/>
          </ac:spMkLst>
        </pc:spChg>
        <pc:grpChg chg="add">
          <ac:chgData name="Vanipenta, Venkata Ravamma" userId="0b7e97f4-48ad-4d21-be07-9caa3603a62e" providerId="ADAL" clId="{51E72AF3-DF0A-4607-9AC0-CCFEE5069D1A}" dt="2024-01-31T09:27:06.629" v="1060" actId="26606"/>
          <ac:grpSpMkLst>
            <pc:docMk/>
            <pc:sldMk cId="2764306855" sldId="423"/>
            <ac:grpSpMk id="16" creationId="{AC82F602-8DEC-4503-A8EE-78C40239CF2C}"/>
          </ac:grpSpMkLst>
        </pc:grpChg>
        <pc:picChg chg="add mod ord">
          <ac:chgData name="Vanipenta, Venkata Ravamma" userId="0b7e97f4-48ad-4d21-be07-9caa3603a62e" providerId="ADAL" clId="{51E72AF3-DF0A-4607-9AC0-CCFEE5069D1A}" dt="2024-01-31T09:27:06.629" v="1060" actId="26606"/>
          <ac:picMkLst>
            <pc:docMk/>
            <pc:sldMk cId="2764306855" sldId="423"/>
            <ac:picMk id="3" creationId="{B71C0C37-045D-F466-80DE-BAD84E5B75F4}"/>
          </ac:picMkLst>
        </pc:picChg>
        <pc:picChg chg="add mod">
          <ac:chgData name="Vanipenta, Venkata Ravamma" userId="0b7e97f4-48ad-4d21-be07-9caa3603a62e" providerId="ADAL" clId="{51E72AF3-DF0A-4607-9AC0-CCFEE5069D1A}" dt="2024-01-31T09:27:06.629" v="1060" actId="26606"/>
          <ac:picMkLst>
            <pc:docMk/>
            <pc:sldMk cId="2764306855" sldId="423"/>
            <ac:picMk id="5" creationId="{4DC4AEF5-2355-9D67-965A-C725B689AAD2}"/>
          </ac:picMkLst>
        </pc:picChg>
        <pc:picChg chg="add">
          <ac:chgData name="Vanipenta, Venkata Ravamma" userId="0b7e97f4-48ad-4d21-be07-9caa3603a62e" providerId="ADAL" clId="{51E72AF3-DF0A-4607-9AC0-CCFEE5069D1A}" dt="2024-01-31T09:27:06.629" v="1060" actId="26606"/>
          <ac:picMkLst>
            <pc:docMk/>
            <pc:sldMk cId="2764306855" sldId="423"/>
            <ac:picMk id="12" creationId="{D6C5C6B7-B038-40DE-9BBF-E219006E0C5D}"/>
          </ac:picMkLst>
        </pc:picChg>
      </pc:sldChg>
      <pc:sldChg chg="addSp modSp new mod setBg">
        <pc:chgData name="Vanipenta, Venkata Ravamma" userId="0b7e97f4-48ad-4d21-be07-9caa3603a62e" providerId="ADAL" clId="{51E72AF3-DF0A-4607-9AC0-CCFEE5069D1A}" dt="2024-01-31T10:08:53.094" v="1066" actId="1076"/>
        <pc:sldMkLst>
          <pc:docMk/>
          <pc:sldMk cId="3198357792" sldId="424"/>
        </pc:sldMkLst>
        <pc:spChg chg="add">
          <ac:chgData name="Vanipenta, Venkata Ravamma" userId="0b7e97f4-48ad-4d21-be07-9caa3603a62e" providerId="ADAL" clId="{51E72AF3-DF0A-4607-9AC0-CCFEE5069D1A}" dt="2024-01-31T10:08:27.259" v="1063" actId="26606"/>
          <ac:spMkLst>
            <pc:docMk/>
            <pc:sldMk cId="3198357792" sldId="424"/>
            <ac:spMk id="10" creationId="{809EA27C-DE62-4CEC-A6D3-4FA9EF40A58F}"/>
          </ac:spMkLst>
        </pc:spChg>
        <pc:picChg chg="add mod">
          <ac:chgData name="Vanipenta, Venkata Ravamma" userId="0b7e97f4-48ad-4d21-be07-9caa3603a62e" providerId="ADAL" clId="{51E72AF3-DF0A-4607-9AC0-CCFEE5069D1A}" dt="2024-01-31T10:08:27.259" v="1063" actId="26606"/>
          <ac:picMkLst>
            <pc:docMk/>
            <pc:sldMk cId="3198357792" sldId="424"/>
            <ac:picMk id="3" creationId="{CA4E41BD-34E6-10BB-D27E-FA2D10BB0FEB}"/>
          </ac:picMkLst>
        </pc:picChg>
        <pc:picChg chg="add mod">
          <ac:chgData name="Vanipenta, Venkata Ravamma" userId="0b7e97f4-48ad-4d21-be07-9caa3603a62e" providerId="ADAL" clId="{51E72AF3-DF0A-4607-9AC0-CCFEE5069D1A}" dt="2024-01-31T10:08:27.259" v="1063" actId="26606"/>
          <ac:picMkLst>
            <pc:docMk/>
            <pc:sldMk cId="3198357792" sldId="424"/>
            <ac:picMk id="5" creationId="{3A9072BC-DD41-68BF-715C-DD22085453DD}"/>
          </ac:picMkLst>
        </pc:picChg>
        <pc:picChg chg="add mod">
          <ac:chgData name="Vanipenta, Venkata Ravamma" userId="0b7e97f4-48ad-4d21-be07-9caa3603a62e" providerId="ADAL" clId="{51E72AF3-DF0A-4607-9AC0-CCFEE5069D1A}" dt="2024-01-31T10:08:53.094" v="1066" actId="1076"/>
          <ac:picMkLst>
            <pc:docMk/>
            <pc:sldMk cId="3198357792" sldId="424"/>
            <ac:picMk id="7" creationId="{2745046B-0080-8F12-E4E1-EEBD5DFBC6CE}"/>
          </ac:picMkLst>
        </pc:picChg>
      </pc:sldChg>
      <pc:sldChg chg="addSp modSp new mod setBg">
        <pc:chgData name="Vanipenta, Venkata Ravamma" userId="0b7e97f4-48ad-4d21-be07-9caa3603a62e" providerId="ADAL" clId="{51E72AF3-DF0A-4607-9AC0-CCFEE5069D1A}" dt="2024-01-31T11:09:35.964" v="1076" actId="1076"/>
        <pc:sldMkLst>
          <pc:docMk/>
          <pc:sldMk cId="1058844028" sldId="425"/>
        </pc:sldMkLst>
        <pc:spChg chg="add">
          <ac:chgData name="Vanipenta, Venkata Ravamma" userId="0b7e97f4-48ad-4d21-be07-9caa3603a62e" providerId="ADAL" clId="{51E72AF3-DF0A-4607-9AC0-CCFEE5069D1A}" dt="2024-01-31T11:09:13.660" v="1069" actId="26606"/>
          <ac:spMkLst>
            <pc:docMk/>
            <pc:sldMk cId="1058844028" sldId="425"/>
            <ac:spMk id="10" creationId="{DEB4B82D-A989-40D8-A457-F1D9C0345509}"/>
          </ac:spMkLst>
        </pc:spChg>
        <pc:grpChg chg="add">
          <ac:chgData name="Vanipenta, Venkata Ravamma" userId="0b7e97f4-48ad-4d21-be07-9caa3603a62e" providerId="ADAL" clId="{51E72AF3-DF0A-4607-9AC0-CCFEE5069D1A}" dt="2024-01-31T11:09:13.660" v="1069" actId="26606"/>
          <ac:grpSpMkLst>
            <pc:docMk/>
            <pc:sldMk cId="1058844028" sldId="425"/>
            <ac:grpSpMk id="14" creationId="{67034349-EB95-4DEC-941A-A5BEB23CCC1B}"/>
          </ac:grpSpMkLst>
        </pc:grpChg>
        <pc:picChg chg="add mod">
          <ac:chgData name="Vanipenta, Venkata Ravamma" userId="0b7e97f4-48ad-4d21-be07-9caa3603a62e" providerId="ADAL" clId="{51E72AF3-DF0A-4607-9AC0-CCFEE5069D1A}" dt="2024-01-31T11:09:31.524" v="1074" actId="1076"/>
          <ac:picMkLst>
            <pc:docMk/>
            <pc:sldMk cId="1058844028" sldId="425"/>
            <ac:picMk id="3" creationId="{39DDCEEE-976A-F352-9AE4-95BBD4E07908}"/>
          </ac:picMkLst>
        </pc:picChg>
        <pc:picChg chg="add mod">
          <ac:chgData name="Vanipenta, Venkata Ravamma" userId="0b7e97f4-48ad-4d21-be07-9caa3603a62e" providerId="ADAL" clId="{51E72AF3-DF0A-4607-9AC0-CCFEE5069D1A}" dt="2024-01-31T11:09:35.964" v="1076" actId="1076"/>
          <ac:picMkLst>
            <pc:docMk/>
            <pc:sldMk cId="1058844028" sldId="425"/>
            <ac:picMk id="5" creationId="{B57940B7-6916-407C-C0C8-2E53FA5077F7}"/>
          </ac:picMkLst>
        </pc:picChg>
        <pc:picChg chg="add">
          <ac:chgData name="Vanipenta, Venkata Ravamma" userId="0b7e97f4-48ad-4d21-be07-9caa3603a62e" providerId="ADAL" clId="{51E72AF3-DF0A-4607-9AC0-CCFEE5069D1A}" dt="2024-01-31T11:09:13.660" v="1069" actId="26606"/>
          <ac:picMkLst>
            <pc:docMk/>
            <pc:sldMk cId="1058844028" sldId="425"/>
            <ac:picMk id="12" creationId="{14E99EC7-4ECA-46FD-A4EE-C28A8AC67373}"/>
          </ac:picMkLst>
        </pc:picChg>
      </pc:sldChg>
      <pc:sldChg chg="addSp delSp modSp new mod setBg">
        <pc:chgData name="Vanipenta, Venkata Ravamma" userId="0b7e97f4-48ad-4d21-be07-9caa3603a62e" providerId="ADAL" clId="{51E72AF3-DF0A-4607-9AC0-CCFEE5069D1A}" dt="2024-01-31T12:15:49.335" v="1083" actId="26606"/>
        <pc:sldMkLst>
          <pc:docMk/>
          <pc:sldMk cId="443600497" sldId="426"/>
        </pc:sldMkLst>
        <pc:spChg chg="add del">
          <ac:chgData name="Vanipenta, Venkata Ravamma" userId="0b7e97f4-48ad-4d21-be07-9caa3603a62e" providerId="ADAL" clId="{51E72AF3-DF0A-4607-9AC0-CCFEE5069D1A}" dt="2024-01-31T12:15:47.788" v="1080" actId="26606"/>
          <ac:spMkLst>
            <pc:docMk/>
            <pc:sldMk cId="443600497" sldId="426"/>
            <ac:spMk id="10" creationId="{809EA27C-DE62-4CEC-A6D3-4FA9EF40A58F}"/>
          </ac:spMkLst>
        </pc:spChg>
        <pc:spChg chg="add del">
          <ac:chgData name="Vanipenta, Venkata Ravamma" userId="0b7e97f4-48ad-4d21-be07-9caa3603a62e" providerId="ADAL" clId="{51E72AF3-DF0A-4607-9AC0-CCFEE5069D1A}" dt="2024-01-31T12:15:49.296" v="1082" actId="26606"/>
          <ac:spMkLst>
            <pc:docMk/>
            <pc:sldMk cId="443600497" sldId="426"/>
            <ac:spMk id="12" creationId="{9502BFEE-C3E2-417C-9D63-9D2671E5C3E1}"/>
          </ac:spMkLst>
        </pc:spChg>
        <pc:spChg chg="add del">
          <ac:chgData name="Vanipenta, Venkata Ravamma" userId="0b7e97f4-48ad-4d21-be07-9caa3603a62e" providerId="ADAL" clId="{51E72AF3-DF0A-4607-9AC0-CCFEE5069D1A}" dt="2024-01-31T12:15:49.296" v="1082" actId="26606"/>
          <ac:spMkLst>
            <pc:docMk/>
            <pc:sldMk cId="443600497" sldId="426"/>
            <ac:spMk id="13" creationId="{755796EE-5046-41EA-820C-D40096A7315C}"/>
          </ac:spMkLst>
        </pc:spChg>
        <pc:spChg chg="add">
          <ac:chgData name="Vanipenta, Venkata Ravamma" userId="0b7e97f4-48ad-4d21-be07-9caa3603a62e" providerId="ADAL" clId="{51E72AF3-DF0A-4607-9AC0-CCFEE5069D1A}" dt="2024-01-31T12:15:49.335" v="1083" actId="26606"/>
          <ac:spMkLst>
            <pc:docMk/>
            <pc:sldMk cId="443600497" sldId="426"/>
            <ac:spMk id="15" creationId="{809EA27C-DE62-4CEC-A6D3-4FA9EF40A58F}"/>
          </ac:spMkLst>
        </pc:spChg>
        <pc:picChg chg="add mod">
          <ac:chgData name="Vanipenta, Venkata Ravamma" userId="0b7e97f4-48ad-4d21-be07-9caa3603a62e" providerId="ADAL" clId="{51E72AF3-DF0A-4607-9AC0-CCFEE5069D1A}" dt="2024-01-31T12:15:49.335" v="1083" actId="26606"/>
          <ac:picMkLst>
            <pc:docMk/>
            <pc:sldMk cId="443600497" sldId="426"/>
            <ac:picMk id="3" creationId="{38803FBF-1892-0150-AE4A-CDE34C0D4509}"/>
          </ac:picMkLst>
        </pc:picChg>
        <pc:picChg chg="add mod">
          <ac:chgData name="Vanipenta, Venkata Ravamma" userId="0b7e97f4-48ad-4d21-be07-9caa3603a62e" providerId="ADAL" clId="{51E72AF3-DF0A-4607-9AC0-CCFEE5069D1A}" dt="2024-01-31T12:15:49.335" v="1083" actId="26606"/>
          <ac:picMkLst>
            <pc:docMk/>
            <pc:sldMk cId="443600497" sldId="426"/>
            <ac:picMk id="5" creationId="{61419951-5B48-78F9-6EA2-A1EEE3DD8827}"/>
          </ac:picMkLst>
        </pc:picChg>
      </pc:sldChg>
      <pc:sldChg chg="addSp new mod">
        <pc:chgData name="Vanipenta, Venkata Ravamma" userId="0b7e97f4-48ad-4d21-be07-9caa3603a62e" providerId="ADAL" clId="{51E72AF3-DF0A-4607-9AC0-CCFEE5069D1A}" dt="2024-01-31T12:35:21.546" v="1084" actId="22"/>
        <pc:sldMkLst>
          <pc:docMk/>
          <pc:sldMk cId="1532550065" sldId="427"/>
        </pc:sldMkLst>
        <pc:picChg chg="add">
          <ac:chgData name="Vanipenta, Venkata Ravamma" userId="0b7e97f4-48ad-4d21-be07-9caa3603a62e" providerId="ADAL" clId="{51E72AF3-DF0A-4607-9AC0-CCFEE5069D1A}" dt="2024-01-31T12:35:21.546" v="1084" actId="22"/>
          <ac:picMkLst>
            <pc:docMk/>
            <pc:sldMk cId="1532550065" sldId="427"/>
            <ac:picMk id="3" creationId="{C3EFD61E-5770-A958-6309-C82417B8EF87}"/>
          </ac:picMkLst>
        </pc:picChg>
      </pc:sldChg>
      <pc:sldChg chg="addSp new mod">
        <pc:chgData name="Vanipenta, Venkata Ravamma" userId="0b7e97f4-48ad-4d21-be07-9caa3603a62e" providerId="ADAL" clId="{51E72AF3-DF0A-4607-9AC0-CCFEE5069D1A}" dt="2024-01-31T12:44:01.898" v="1085" actId="22"/>
        <pc:sldMkLst>
          <pc:docMk/>
          <pc:sldMk cId="2350137018" sldId="428"/>
        </pc:sldMkLst>
        <pc:picChg chg="add">
          <ac:chgData name="Vanipenta, Venkata Ravamma" userId="0b7e97f4-48ad-4d21-be07-9caa3603a62e" providerId="ADAL" clId="{51E72AF3-DF0A-4607-9AC0-CCFEE5069D1A}" dt="2024-01-31T12:44:01.898" v="1085" actId="22"/>
          <ac:picMkLst>
            <pc:docMk/>
            <pc:sldMk cId="2350137018" sldId="428"/>
            <ac:picMk id="3" creationId="{AA303CF4-520E-7574-FFED-63B9DB1FEE0D}"/>
          </ac:picMkLst>
        </pc:picChg>
      </pc:sldChg>
      <pc:sldChg chg="addSp new mod">
        <pc:chgData name="Vanipenta, Venkata Ravamma" userId="0b7e97f4-48ad-4d21-be07-9caa3603a62e" providerId="ADAL" clId="{51E72AF3-DF0A-4607-9AC0-CCFEE5069D1A}" dt="2024-02-06T14:34:50.126" v="1086" actId="22"/>
        <pc:sldMkLst>
          <pc:docMk/>
          <pc:sldMk cId="3424380458" sldId="429"/>
        </pc:sldMkLst>
        <pc:picChg chg="add">
          <ac:chgData name="Vanipenta, Venkata Ravamma" userId="0b7e97f4-48ad-4d21-be07-9caa3603a62e" providerId="ADAL" clId="{51E72AF3-DF0A-4607-9AC0-CCFEE5069D1A}" dt="2024-02-06T14:34:50.126" v="1086" actId="22"/>
          <ac:picMkLst>
            <pc:docMk/>
            <pc:sldMk cId="3424380458" sldId="429"/>
            <ac:picMk id="3" creationId="{3D4DDFCB-8D53-45CF-E212-7AAE9FF0661B}"/>
          </ac:picMkLst>
        </pc:picChg>
      </pc:sldChg>
      <pc:sldChg chg="addSp new mod">
        <pc:chgData name="Vanipenta, Venkata Ravamma" userId="0b7e97f4-48ad-4d21-be07-9caa3603a62e" providerId="ADAL" clId="{51E72AF3-DF0A-4607-9AC0-CCFEE5069D1A}" dt="2024-02-06T15:01:20.518" v="1087" actId="22"/>
        <pc:sldMkLst>
          <pc:docMk/>
          <pc:sldMk cId="2922111361" sldId="430"/>
        </pc:sldMkLst>
        <pc:picChg chg="add">
          <ac:chgData name="Vanipenta, Venkata Ravamma" userId="0b7e97f4-48ad-4d21-be07-9caa3603a62e" providerId="ADAL" clId="{51E72AF3-DF0A-4607-9AC0-CCFEE5069D1A}" dt="2024-02-06T15:01:20.518" v="1087" actId="22"/>
          <ac:picMkLst>
            <pc:docMk/>
            <pc:sldMk cId="2922111361" sldId="430"/>
            <ac:picMk id="3" creationId="{319EA1CF-8B5E-7A15-DDC9-243E4F736A51}"/>
          </ac:picMkLst>
        </pc:picChg>
      </pc:sldChg>
      <pc:sldChg chg="addSp modSp new mod setBg">
        <pc:chgData name="Vanipenta, Venkata Ravamma" userId="0b7e97f4-48ad-4d21-be07-9caa3603a62e" providerId="ADAL" clId="{51E72AF3-DF0A-4607-9AC0-CCFEE5069D1A}" dt="2024-02-06T15:53:58.589" v="1093" actId="26606"/>
        <pc:sldMkLst>
          <pc:docMk/>
          <pc:sldMk cId="4037132235" sldId="431"/>
        </pc:sldMkLst>
        <pc:spChg chg="add">
          <ac:chgData name="Vanipenta, Venkata Ravamma" userId="0b7e97f4-48ad-4d21-be07-9caa3603a62e" providerId="ADAL" clId="{51E72AF3-DF0A-4607-9AC0-CCFEE5069D1A}" dt="2024-02-06T15:53:58.589" v="1093" actId="26606"/>
          <ac:spMkLst>
            <pc:docMk/>
            <pc:sldMk cId="4037132235" sldId="431"/>
            <ac:spMk id="10" creationId="{809EA27C-DE62-4CEC-A6D3-4FA9EF40A58F}"/>
          </ac:spMkLst>
        </pc:spChg>
        <pc:picChg chg="add mod ord">
          <ac:chgData name="Vanipenta, Venkata Ravamma" userId="0b7e97f4-48ad-4d21-be07-9caa3603a62e" providerId="ADAL" clId="{51E72AF3-DF0A-4607-9AC0-CCFEE5069D1A}" dt="2024-02-06T15:53:58.589" v="1093" actId="26606"/>
          <ac:picMkLst>
            <pc:docMk/>
            <pc:sldMk cId="4037132235" sldId="431"/>
            <ac:picMk id="3" creationId="{B69ECAA3-AC3B-78BB-EC62-937B971E6A10}"/>
          </ac:picMkLst>
        </pc:picChg>
        <pc:picChg chg="add mod">
          <ac:chgData name="Vanipenta, Venkata Ravamma" userId="0b7e97f4-48ad-4d21-be07-9caa3603a62e" providerId="ADAL" clId="{51E72AF3-DF0A-4607-9AC0-CCFEE5069D1A}" dt="2024-02-06T15:53:58.589" v="1093" actId="26606"/>
          <ac:picMkLst>
            <pc:docMk/>
            <pc:sldMk cId="4037132235" sldId="431"/>
            <ac:picMk id="5" creationId="{043CF179-535E-7D8B-0CB4-F01C106AF467}"/>
          </ac:picMkLst>
        </pc:picChg>
      </pc:sldChg>
      <pc:sldChg chg="addSp modSp new mod setBg">
        <pc:chgData name="Vanipenta, Venkata Ravamma" userId="0b7e97f4-48ad-4d21-be07-9caa3603a62e" providerId="ADAL" clId="{51E72AF3-DF0A-4607-9AC0-CCFEE5069D1A}" dt="2024-02-06T16:23:02.753" v="1097" actId="26606"/>
        <pc:sldMkLst>
          <pc:docMk/>
          <pc:sldMk cId="3169936718" sldId="432"/>
        </pc:sldMkLst>
        <pc:spChg chg="add">
          <ac:chgData name="Vanipenta, Venkata Ravamma" userId="0b7e97f4-48ad-4d21-be07-9caa3603a62e" providerId="ADAL" clId="{51E72AF3-DF0A-4607-9AC0-CCFEE5069D1A}" dt="2024-02-06T16:23:02.753" v="1097" actId="26606"/>
          <ac:spMkLst>
            <pc:docMk/>
            <pc:sldMk cId="3169936718" sldId="432"/>
            <ac:spMk id="10" creationId="{BCE0E071-1FFE-4CBC-B30E-1D152F07D475}"/>
          </ac:spMkLst>
        </pc:spChg>
        <pc:spChg chg="add">
          <ac:chgData name="Vanipenta, Venkata Ravamma" userId="0b7e97f4-48ad-4d21-be07-9caa3603a62e" providerId="ADAL" clId="{51E72AF3-DF0A-4607-9AC0-CCFEE5069D1A}" dt="2024-02-06T16:23:02.753" v="1097" actId="26606"/>
          <ac:spMkLst>
            <pc:docMk/>
            <pc:sldMk cId="3169936718" sldId="432"/>
            <ac:spMk id="12" creationId="{CAE844BA-5374-418B-9ECC-16C56978177B}"/>
          </ac:spMkLst>
        </pc:spChg>
        <pc:spChg chg="add">
          <ac:chgData name="Vanipenta, Venkata Ravamma" userId="0b7e97f4-48ad-4d21-be07-9caa3603a62e" providerId="ADAL" clId="{51E72AF3-DF0A-4607-9AC0-CCFEE5069D1A}" dt="2024-02-06T16:23:02.753" v="1097" actId="26606"/>
          <ac:spMkLst>
            <pc:docMk/>
            <pc:sldMk cId="3169936718" sldId="432"/>
            <ac:spMk id="14" creationId="{6BAB2FD4-0F7E-4353-8B89-54760C0F4C92}"/>
          </ac:spMkLst>
        </pc:spChg>
        <pc:picChg chg="add mod ord">
          <ac:chgData name="Vanipenta, Venkata Ravamma" userId="0b7e97f4-48ad-4d21-be07-9caa3603a62e" providerId="ADAL" clId="{51E72AF3-DF0A-4607-9AC0-CCFEE5069D1A}" dt="2024-02-06T16:23:02.753" v="1097" actId="26606"/>
          <ac:picMkLst>
            <pc:docMk/>
            <pc:sldMk cId="3169936718" sldId="432"/>
            <ac:picMk id="3" creationId="{590CCF00-2855-06BF-5687-024AB5EF3C1E}"/>
          </ac:picMkLst>
        </pc:picChg>
        <pc:picChg chg="add mod">
          <ac:chgData name="Vanipenta, Venkata Ravamma" userId="0b7e97f4-48ad-4d21-be07-9caa3603a62e" providerId="ADAL" clId="{51E72AF3-DF0A-4607-9AC0-CCFEE5069D1A}" dt="2024-02-06T16:23:02.753" v="1097" actId="26606"/>
          <ac:picMkLst>
            <pc:docMk/>
            <pc:sldMk cId="3169936718" sldId="432"/>
            <ac:picMk id="5" creationId="{B7CCD166-9982-F246-7BE5-E05DEBFC4A3C}"/>
          </ac:picMkLst>
        </pc:picChg>
      </pc:sldChg>
      <pc:sldChg chg="addSp delSp modSp new mod setBg">
        <pc:chgData name="Vanipenta, Venkata Ravamma" userId="0b7e97f4-48ad-4d21-be07-9caa3603a62e" providerId="ADAL" clId="{51E72AF3-DF0A-4607-9AC0-CCFEE5069D1A}" dt="2024-02-06T16:31:35.928" v="1107" actId="26606"/>
        <pc:sldMkLst>
          <pc:docMk/>
          <pc:sldMk cId="1597147280" sldId="433"/>
        </pc:sldMkLst>
        <pc:spChg chg="add del">
          <ac:chgData name="Vanipenta, Venkata Ravamma" userId="0b7e97f4-48ad-4d21-be07-9caa3603a62e" providerId="ADAL" clId="{51E72AF3-DF0A-4607-9AC0-CCFEE5069D1A}" dt="2024-02-06T16:31:31.708" v="1102" actId="26606"/>
          <ac:spMkLst>
            <pc:docMk/>
            <pc:sldMk cId="1597147280" sldId="433"/>
            <ac:spMk id="10" creationId="{BCE0E071-1FFE-4CBC-B30E-1D152F07D475}"/>
          </ac:spMkLst>
        </pc:spChg>
        <pc:spChg chg="add del">
          <ac:chgData name="Vanipenta, Venkata Ravamma" userId="0b7e97f4-48ad-4d21-be07-9caa3603a62e" providerId="ADAL" clId="{51E72AF3-DF0A-4607-9AC0-CCFEE5069D1A}" dt="2024-02-06T16:31:31.708" v="1102" actId="26606"/>
          <ac:spMkLst>
            <pc:docMk/>
            <pc:sldMk cId="1597147280" sldId="433"/>
            <ac:spMk id="12" creationId="{CAE844BA-5374-418B-9ECC-16C56978177B}"/>
          </ac:spMkLst>
        </pc:spChg>
        <pc:spChg chg="add del">
          <ac:chgData name="Vanipenta, Venkata Ravamma" userId="0b7e97f4-48ad-4d21-be07-9caa3603a62e" providerId="ADAL" clId="{51E72AF3-DF0A-4607-9AC0-CCFEE5069D1A}" dt="2024-02-06T16:31:31.708" v="1102" actId="26606"/>
          <ac:spMkLst>
            <pc:docMk/>
            <pc:sldMk cId="1597147280" sldId="433"/>
            <ac:spMk id="14" creationId="{6BAB2FD4-0F7E-4353-8B89-54760C0F4C92}"/>
          </ac:spMkLst>
        </pc:spChg>
        <pc:spChg chg="add del">
          <ac:chgData name="Vanipenta, Venkata Ravamma" userId="0b7e97f4-48ad-4d21-be07-9caa3603a62e" providerId="ADAL" clId="{51E72AF3-DF0A-4607-9AC0-CCFEE5069D1A}" dt="2024-02-06T16:31:34.065" v="1104" actId="26606"/>
          <ac:spMkLst>
            <pc:docMk/>
            <pc:sldMk cId="1597147280" sldId="433"/>
            <ac:spMk id="21" creationId="{DAB4CACB-F040-42C8-BAB4-EF293B16E710}"/>
          </ac:spMkLst>
        </pc:spChg>
        <pc:spChg chg="add del">
          <ac:chgData name="Vanipenta, Venkata Ravamma" userId="0b7e97f4-48ad-4d21-be07-9caa3603a62e" providerId="ADAL" clId="{51E72AF3-DF0A-4607-9AC0-CCFEE5069D1A}" dt="2024-02-06T16:31:34.065" v="1104" actId="26606"/>
          <ac:spMkLst>
            <pc:docMk/>
            <pc:sldMk cId="1597147280" sldId="433"/>
            <ac:spMk id="23" creationId="{CBCD6488-6A94-4486-9EC5-91E9BCEA2BAA}"/>
          </ac:spMkLst>
        </pc:spChg>
        <pc:spChg chg="add del">
          <ac:chgData name="Vanipenta, Venkata Ravamma" userId="0b7e97f4-48ad-4d21-be07-9caa3603a62e" providerId="ADAL" clId="{51E72AF3-DF0A-4607-9AC0-CCFEE5069D1A}" dt="2024-02-06T16:31:35.886" v="1106" actId="26606"/>
          <ac:spMkLst>
            <pc:docMk/>
            <pc:sldMk cId="1597147280" sldId="433"/>
            <ac:spMk id="25" creationId="{BCE0E071-1FFE-4CBC-B30E-1D152F07D475}"/>
          </ac:spMkLst>
        </pc:spChg>
        <pc:spChg chg="add del">
          <ac:chgData name="Vanipenta, Venkata Ravamma" userId="0b7e97f4-48ad-4d21-be07-9caa3603a62e" providerId="ADAL" clId="{51E72AF3-DF0A-4607-9AC0-CCFEE5069D1A}" dt="2024-02-06T16:31:35.886" v="1106" actId="26606"/>
          <ac:spMkLst>
            <pc:docMk/>
            <pc:sldMk cId="1597147280" sldId="433"/>
            <ac:spMk id="26" creationId="{CAE844BA-5374-418B-9ECC-16C56978177B}"/>
          </ac:spMkLst>
        </pc:spChg>
        <pc:spChg chg="add del">
          <ac:chgData name="Vanipenta, Venkata Ravamma" userId="0b7e97f4-48ad-4d21-be07-9caa3603a62e" providerId="ADAL" clId="{51E72AF3-DF0A-4607-9AC0-CCFEE5069D1A}" dt="2024-02-06T16:31:35.886" v="1106" actId="26606"/>
          <ac:spMkLst>
            <pc:docMk/>
            <pc:sldMk cId="1597147280" sldId="433"/>
            <ac:spMk id="27" creationId="{6BAB2FD4-0F7E-4353-8B89-54760C0F4C92}"/>
          </ac:spMkLst>
        </pc:spChg>
        <pc:spChg chg="add">
          <ac:chgData name="Vanipenta, Venkata Ravamma" userId="0b7e97f4-48ad-4d21-be07-9caa3603a62e" providerId="ADAL" clId="{51E72AF3-DF0A-4607-9AC0-CCFEE5069D1A}" dt="2024-02-06T16:31:35.928" v="1107" actId="26606"/>
          <ac:spMkLst>
            <pc:docMk/>
            <pc:sldMk cId="1597147280" sldId="433"/>
            <ac:spMk id="29" creationId="{DAB4CACB-F040-42C8-BAB4-EF293B16E710}"/>
          </ac:spMkLst>
        </pc:spChg>
        <pc:spChg chg="add">
          <ac:chgData name="Vanipenta, Venkata Ravamma" userId="0b7e97f4-48ad-4d21-be07-9caa3603a62e" providerId="ADAL" clId="{51E72AF3-DF0A-4607-9AC0-CCFEE5069D1A}" dt="2024-02-06T16:31:35.928" v="1107" actId="26606"/>
          <ac:spMkLst>
            <pc:docMk/>
            <pc:sldMk cId="1597147280" sldId="433"/>
            <ac:spMk id="31" creationId="{CBCD6488-6A94-4486-9EC5-91E9BCEA2BAA}"/>
          </ac:spMkLst>
        </pc:spChg>
        <pc:grpChg chg="add del">
          <ac:chgData name="Vanipenta, Venkata Ravamma" userId="0b7e97f4-48ad-4d21-be07-9caa3603a62e" providerId="ADAL" clId="{51E72AF3-DF0A-4607-9AC0-CCFEE5069D1A}" dt="2024-02-06T16:31:34.065" v="1104" actId="26606"/>
          <ac:grpSpMkLst>
            <pc:docMk/>
            <pc:sldMk cId="1597147280" sldId="433"/>
            <ac:grpSpMk id="16" creationId="{AC82F602-8DEC-4503-A8EE-78C40239CF2C}"/>
          </ac:grpSpMkLst>
        </pc:grpChg>
        <pc:grpChg chg="add">
          <ac:chgData name="Vanipenta, Venkata Ravamma" userId="0b7e97f4-48ad-4d21-be07-9caa3603a62e" providerId="ADAL" clId="{51E72AF3-DF0A-4607-9AC0-CCFEE5069D1A}" dt="2024-02-06T16:31:35.928" v="1107" actId="26606"/>
          <ac:grpSpMkLst>
            <pc:docMk/>
            <pc:sldMk cId="1597147280" sldId="433"/>
            <ac:grpSpMk id="32" creationId="{AC82F602-8DEC-4503-A8EE-78C40239CF2C}"/>
          </ac:grpSpMkLst>
        </pc:grpChg>
        <pc:picChg chg="add mod ord">
          <ac:chgData name="Vanipenta, Venkata Ravamma" userId="0b7e97f4-48ad-4d21-be07-9caa3603a62e" providerId="ADAL" clId="{51E72AF3-DF0A-4607-9AC0-CCFEE5069D1A}" dt="2024-02-06T16:31:35.928" v="1107" actId="26606"/>
          <ac:picMkLst>
            <pc:docMk/>
            <pc:sldMk cId="1597147280" sldId="433"/>
            <ac:picMk id="3" creationId="{F7827032-F11A-85C1-DC24-CD334698F854}"/>
          </ac:picMkLst>
        </pc:picChg>
        <pc:picChg chg="add mod">
          <ac:chgData name="Vanipenta, Venkata Ravamma" userId="0b7e97f4-48ad-4d21-be07-9caa3603a62e" providerId="ADAL" clId="{51E72AF3-DF0A-4607-9AC0-CCFEE5069D1A}" dt="2024-02-06T16:31:35.928" v="1107" actId="26606"/>
          <ac:picMkLst>
            <pc:docMk/>
            <pc:sldMk cId="1597147280" sldId="433"/>
            <ac:picMk id="5" creationId="{2468E3CD-CDB4-D031-3F05-9B3663C510AC}"/>
          </ac:picMkLst>
        </pc:picChg>
        <pc:picChg chg="add del">
          <ac:chgData name="Vanipenta, Venkata Ravamma" userId="0b7e97f4-48ad-4d21-be07-9caa3603a62e" providerId="ADAL" clId="{51E72AF3-DF0A-4607-9AC0-CCFEE5069D1A}" dt="2024-02-06T16:31:34.065" v="1104" actId="26606"/>
          <ac:picMkLst>
            <pc:docMk/>
            <pc:sldMk cId="1597147280" sldId="433"/>
            <ac:picMk id="22" creationId="{D6C5C6B7-B038-40DE-9BBF-E219006E0C5D}"/>
          </ac:picMkLst>
        </pc:picChg>
        <pc:picChg chg="add">
          <ac:chgData name="Vanipenta, Venkata Ravamma" userId="0b7e97f4-48ad-4d21-be07-9caa3603a62e" providerId="ADAL" clId="{51E72AF3-DF0A-4607-9AC0-CCFEE5069D1A}" dt="2024-02-06T16:31:35.928" v="1107" actId="26606"/>
          <ac:picMkLst>
            <pc:docMk/>
            <pc:sldMk cId="1597147280" sldId="433"/>
            <ac:picMk id="30" creationId="{D6C5C6B7-B038-40DE-9BBF-E219006E0C5D}"/>
          </ac:picMkLst>
        </pc:picChg>
      </pc:sldChg>
      <pc:sldChg chg="addSp delSp modSp new mod setBg">
        <pc:chgData name="Vanipenta, Venkata Ravamma" userId="0b7e97f4-48ad-4d21-be07-9caa3603a62e" providerId="ADAL" clId="{51E72AF3-DF0A-4607-9AC0-CCFEE5069D1A}" dt="2024-02-06T16:38:55.483" v="1112" actId="26606"/>
        <pc:sldMkLst>
          <pc:docMk/>
          <pc:sldMk cId="3207877227" sldId="434"/>
        </pc:sldMkLst>
        <pc:spChg chg="add">
          <ac:chgData name="Vanipenta, Venkata Ravamma" userId="0b7e97f4-48ad-4d21-be07-9caa3603a62e" providerId="ADAL" clId="{51E72AF3-DF0A-4607-9AC0-CCFEE5069D1A}" dt="2024-02-06T16:38:55.483" v="1112" actId="26606"/>
          <ac:spMkLst>
            <pc:docMk/>
            <pc:sldMk cId="3207877227" sldId="434"/>
            <ac:spMk id="12" creationId="{809EA27C-DE62-4CEC-A6D3-4FA9EF40A58F}"/>
          </ac:spMkLst>
        </pc:spChg>
        <pc:picChg chg="add del">
          <ac:chgData name="Vanipenta, Venkata Ravamma" userId="0b7e97f4-48ad-4d21-be07-9caa3603a62e" providerId="ADAL" clId="{51E72AF3-DF0A-4607-9AC0-CCFEE5069D1A}" dt="2024-02-06T16:38:09.909" v="1109" actId="478"/>
          <ac:picMkLst>
            <pc:docMk/>
            <pc:sldMk cId="3207877227" sldId="434"/>
            <ac:picMk id="3" creationId="{D5CA2686-E44B-5A36-67CC-BC9CB9A68A58}"/>
          </ac:picMkLst>
        </pc:picChg>
        <pc:picChg chg="add mod ord">
          <ac:chgData name="Vanipenta, Venkata Ravamma" userId="0b7e97f4-48ad-4d21-be07-9caa3603a62e" providerId="ADAL" clId="{51E72AF3-DF0A-4607-9AC0-CCFEE5069D1A}" dt="2024-02-06T16:38:55.483" v="1112" actId="26606"/>
          <ac:picMkLst>
            <pc:docMk/>
            <pc:sldMk cId="3207877227" sldId="434"/>
            <ac:picMk id="5" creationId="{724F989E-1DF2-B2E6-D067-10AC9E41DA63}"/>
          </ac:picMkLst>
        </pc:picChg>
        <pc:picChg chg="add mod">
          <ac:chgData name="Vanipenta, Venkata Ravamma" userId="0b7e97f4-48ad-4d21-be07-9caa3603a62e" providerId="ADAL" clId="{51E72AF3-DF0A-4607-9AC0-CCFEE5069D1A}" dt="2024-02-06T16:38:55.483" v="1112" actId="26606"/>
          <ac:picMkLst>
            <pc:docMk/>
            <pc:sldMk cId="3207877227" sldId="434"/>
            <ac:picMk id="7" creationId="{42A3A265-82C7-586E-1D6D-69DFEBFBC2DC}"/>
          </ac:picMkLst>
        </pc:picChg>
      </pc:sldChg>
      <pc:sldChg chg="addSp delSp modSp new mod setBg">
        <pc:chgData name="Vanipenta, Venkata Ravamma" userId="0b7e97f4-48ad-4d21-be07-9caa3603a62e" providerId="ADAL" clId="{51E72AF3-DF0A-4607-9AC0-CCFEE5069D1A}" dt="2024-02-06T17:09:16.506" v="1125" actId="1076"/>
        <pc:sldMkLst>
          <pc:docMk/>
          <pc:sldMk cId="2312169475" sldId="435"/>
        </pc:sldMkLst>
        <pc:spChg chg="add">
          <ac:chgData name="Vanipenta, Venkata Ravamma" userId="0b7e97f4-48ad-4d21-be07-9caa3603a62e" providerId="ADAL" clId="{51E72AF3-DF0A-4607-9AC0-CCFEE5069D1A}" dt="2024-02-06T17:06:51.236" v="1121" actId="26606"/>
          <ac:spMkLst>
            <pc:docMk/>
            <pc:sldMk cId="2312169475" sldId="435"/>
            <ac:spMk id="10" creationId="{4434DCA8-BC57-40AE-94D7-754460957E7F}"/>
          </ac:spMkLst>
        </pc:spChg>
        <pc:spChg chg="add">
          <ac:chgData name="Vanipenta, Venkata Ravamma" userId="0b7e97f4-48ad-4d21-be07-9caa3603a62e" providerId="ADAL" clId="{51E72AF3-DF0A-4607-9AC0-CCFEE5069D1A}" dt="2024-02-06T17:06:51.236" v="1121" actId="26606"/>
          <ac:spMkLst>
            <pc:docMk/>
            <pc:sldMk cId="2312169475" sldId="435"/>
            <ac:spMk id="14" creationId="{D43CA6E1-DE85-4998-B1CA-2B617EDF60F8}"/>
          </ac:spMkLst>
        </pc:spChg>
        <pc:picChg chg="add mod">
          <ac:chgData name="Vanipenta, Venkata Ravamma" userId="0b7e97f4-48ad-4d21-be07-9caa3603a62e" providerId="ADAL" clId="{51E72AF3-DF0A-4607-9AC0-CCFEE5069D1A}" dt="2024-02-06T17:06:51.236" v="1121" actId="26606"/>
          <ac:picMkLst>
            <pc:docMk/>
            <pc:sldMk cId="2312169475" sldId="435"/>
            <ac:picMk id="3" creationId="{0C938307-61A1-FA46-0F24-2783A026BEB7}"/>
          </ac:picMkLst>
        </pc:picChg>
        <pc:picChg chg="add del mod">
          <ac:chgData name="Vanipenta, Venkata Ravamma" userId="0b7e97f4-48ad-4d21-be07-9caa3603a62e" providerId="ADAL" clId="{51E72AF3-DF0A-4607-9AC0-CCFEE5069D1A}" dt="2024-02-06T17:09:03.677" v="1122" actId="478"/>
          <ac:picMkLst>
            <pc:docMk/>
            <pc:sldMk cId="2312169475" sldId="435"/>
            <ac:picMk id="5" creationId="{BA5A42ED-748F-B326-1B27-683418DEF2A9}"/>
          </ac:picMkLst>
        </pc:picChg>
        <pc:picChg chg="add mod">
          <ac:chgData name="Vanipenta, Venkata Ravamma" userId="0b7e97f4-48ad-4d21-be07-9caa3603a62e" providerId="ADAL" clId="{51E72AF3-DF0A-4607-9AC0-CCFEE5069D1A}" dt="2024-02-06T17:09:16.506" v="1125" actId="1076"/>
          <ac:picMkLst>
            <pc:docMk/>
            <pc:sldMk cId="2312169475" sldId="435"/>
            <ac:picMk id="7" creationId="{6E148F7A-5C6E-EE56-623B-5C0458213D55}"/>
          </ac:picMkLst>
        </pc:picChg>
        <pc:picChg chg="add">
          <ac:chgData name="Vanipenta, Venkata Ravamma" userId="0b7e97f4-48ad-4d21-be07-9caa3603a62e" providerId="ADAL" clId="{51E72AF3-DF0A-4607-9AC0-CCFEE5069D1A}" dt="2024-02-06T17:06:51.236" v="1121" actId="26606"/>
          <ac:picMkLst>
            <pc:docMk/>
            <pc:sldMk cId="2312169475" sldId="435"/>
            <ac:picMk id="12" creationId="{E93A23A1-FB7B-4C57-8240-0B6015C11161}"/>
          </ac:picMkLst>
        </pc:picChg>
        <pc:picChg chg="add">
          <ac:chgData name="Vanipenta, Venkata Ravamma" userId="0b7e97f4-48ad-4d21-be07-9caa3603a62e" providerId="ADAL" clId="{51E72AF3-DF0A-4607-9AC0-CCFEE5069D1A}" dt="2024-02-06T17:06:51.236" v="1121" actId="26606"/>
          <ac:picMkLst>
            <pc:docMk/>
            <pc:sldMk cId="2312169475" sldId="435"/>
            <ac:picMk id="16" creationId="{AD162A3C-D7A8-4B2A-94B1-73192CBC573B}"/>
          </ac:picMkLst>
        </pc:picChg>
        <pc:picChg chg="add">
          <ac:chgData name="Vanipenta, Venkata Ravamma" userId="0b7e97f4-48ad-4d21-be07-9caa3603a62e" providerId="ADAL" clId="{51E72AF3-DF0A-4607-9AC0-CCFEE5069D1A}" dt="2024-02-06T17:06:51.236" v="1121" actId="26606"/>
          <ac:picMkLst>
            <pc:docMk/>
            <pc:sldMk cId="2312169475" sldId="435"/>
            <ac:picMk id="18" creationId="{6B8F1012-6DEE-4829-9F32-620A71109464}"/>
          </ac:picMkLst>
        </pc:picChg>
      </pc:sldChg>
      <pc:sldChg chg="addSp delSp modSp new mod setBg">
        <pc:chgData name="Vanipenta, Venkata Ravamma" userId="0b7e97f4-48ad-4d21-be07-9caa3603a62e" providerId="ADAL" clId="{51E72AF3-DF0A-4607-9AC0-CCFEE5069D1A}" dt="2024-02-06T17:12:29.635" v="1132" actId="26606"/>
        <pc:sldMkLst>
          <pc:docMk/>
          <pc:sldMk cId="232749081" sldId="436"/>
        </pc:sldMkLst>
        <pc:spChg chg="add del">
          <ac:chgData name="Vanipenta, Venkata Ravamma" userId="0b7e97f4-48ad-4d21-be07-9caa3603a62e" providerId="ADAL" clId="{51E72AF3-DF0A-4607-9AC0-CCFEE5069D1A}" dt="2024-02-06T17:12:29.635" v="1132" actId="26606"/>
          <ac:spMkLst>
            <pc:docMk/>
            <pc:sldMk cId="232749081" sldId="436"/>
            <ac:spMk id="10" creationId="{809EA27C-DE62-4CEC-A6D3-4FA9EF40A58F}"/>
          </ac:spMkLst>
        </pc:spChg>
        <pc:spChg chg="add del">
          <ac:chgData name="Vanipenta, Venkata Ravamma" userId="0b7e97f4-48ad-4d21-be07-9caa3603a62e" providerId="ADAL" clId="{51E72AF3-DF0A-4607-9AC0-CCFEE5069D1A}" dt="2024-02-06T17:12:29.629" v="1131" actId="26606"/>
          <ac:spMkLst>
            <pc:docMk/>
            <pc:sldMk cId="232749081" sldId="436"/>
            <ac:spMk id="15" creationId="{799448F2-0E5B-42DA-B2D1-11A14E947BD4}"/>
          </ac:spMkLst>
        </pc:spChg>
        <pc:spChg chg="add del">
          <ac:chgData name="Vanipenta, Venkata Ravamma" userId="0b7e97f4-48ad-4d21-be07-9caa3603a62e" providerId="ADAL" clId="{51E72AF3-DF0A-4607-9AC0-CCFEE5069D1A}" dt="2024-02-06T17:12:29.629" v="1131" actId="26606"/>
          <ac:spMkLst>
            <pc:docMk/>
            <pc:sldMk cId="232749081" sldId="436"/>
            <ac:spMk id="17" creationId="{4E8A7552-20E1-4F34-ADAB-C1DB6634D47E}"/>
          </ac:spMkLst>
        </pc:spChg>
        <pc:spChg chg="add">
          <ac:chgData name="Vanipenta, Venkata Ravamma" userId="0b7e97f4-48ad-4d21-be07-9caa3603a62e" providerId="ADAL" clId="{51E72AF3-DF0A-4607-9AC0-CCFEE5069D1A}" dt="2024-02-06T17:12:29.635" v="1132" actId="26606"/>
          <ac:spMkLst>
            <pc:docMk/>
            <pc:sldMk cId="232749081" sldId="436"/>
            <ac:spMk id="19" creationId="{CE7E7877-F64E-4EEA-B778-138031EFF874}"/>
          </ac:spMkLst>
        </pc:spChg>
        <pc:spChg chg="add">
          <ac:chgData name="Vanipenta, Venkata Ravamma" userId="0b7e97f4-48ad-4d21-be07-9caa3603a62e" providerId="ADAL" clId="{51E72AF3-DF0A-4607-9AC0-CCFEE5069D1A}" dt="2024-02-06T17:12:29.635" v="1132" actId="26606"/>
          <ac:spMkLst>
            <pc:docMk/>
            <pc:sldMk cId="232749081" sldId="436"/>
            <ac:spMk id="20" creationId="{AA3CC463-F933-4AC4-86E1-5AC14B0C3163}"/>
          </ac:spMkLst>
        </pc:spChg>
        <pc:spChg chg="add">
          <ac:chgData name="Vanipenta, Venkata Ravamma" userId="0b7e97f4-48ad-4d21-be07-9caa3603a62e" providerId="ADAL" clId="{51E72AF3-DF0A-4607-9AC0-CCFEE5069D1A}" dt="2024-02-06T17:12:29.635" v="1132" actId="26606"/>
          <ac:spMkLst>
            <pc:docMk/>
            <pc:sldMk cId="232749081" sldId="436"/>
            <ac:spMk id="21" creationId="{7DD6C4F3-70FD-4F13-919C-702EE4886499}"/>
          </ac:spMkLst>
        </pc:spChg>
        <pc:spChg chg="add">
          <ac:chgData name="Vanipenta, Venkata Ravamma" userId="0b7e97f4-48ad-4d21-be07-9caa3603a62e" providerId="ADAL" clId="{51E72AF3-DF0A-4607-9AC0-CCFEE5069D1A}" dt="2024-02-06T17:12:29.635" v="1132" actId="26606"/>
          <ac:spMkLst>
            <pc:docMk/>
            <pc:sldMk cId="232749081" sldId="436"/>
            <ac:spMk id="22" creationId="{6025D2DB-A12A-44DB-B00E-F4D622329EDD}"/>
          </ac:spMkLst>
        </pc:spChg>
        <pc:picChg chg="add mod ord">
          <ac:chgData name="Vanipenta, Venkata Ravamma" userId="0b7e97f4-48ad-4d21-be07-9caa3603a62e" providerId="ADAL" clId="{51E72AF3-DF0A-4607-9AC0-CCFEE5069D1A}" dt="2024-02-06T17:12:29.635" v="1132" actId="26606"/>
          <ac:picMkLst>
            <pc:docMk/>
            <pc:sldMk cId="232749081" sldId="436"/>
            <ac:picMk id="3" creationId="{9188C9D2-126D-C9D7-7AFD-C402E1BAC66A}"/>
          </ac:picMkLst>
        </pc:picChg>
        <pc:picChg chg="add mod ord">
          <ac:chgData name="Vanipenta, Venkata Ravamma" userId="0b7e97f4-48ad-4d21-be07-9caa3603a62e" providerId="ADAL" clId="{51E72AF3-DF0A-4607-9AC0-CCFEE5069D1A}" dt="2024-02-06T17:12:29.635" v="1132" actId="26606"/>
          <ac:picMkLst>
            <pc:docMk/>
            <pc:sldMk cId="232749081" sldId="436"/>
            <ac:picMk id="5" creationId="{3046836B-C4B3-600E-C88E-9311278FA0E5}"/>
          </ac:picMkLst>
        </pc:picChg>
        <pc:picChg chg="add mod">
          <ac:chgData name="Vanipenta, Venkata Ravamma" userId="0b7e97f4-48ad-4d21-be07-9caa3603a62e" providerId="ADAL" clId="{51E72AF3-DF0A-4607-9AC0-CCFEE5069D1A}" dt="2024-02-06T17:12:29.635" v="1132" actId="26606"/>
          <ac:picMkLst>
            <pc:docMk/>
            <pc:sldMk cId="232749081" sldId="436"/>
            <ac:picMk id="7" creationId="{B51392AA-14E5-FBB2-7BC9-6A5FB528AFF4}"/>
          </ac:picMkLst>
        </pc:picChg>
      </pc:sldChg>
      <pc:sldChg chg="addSp modSp new mod setBg">
        <pc:chgData name="Vanipenta, Venkata Ravamma" userId="0b7e97f4-48ad-4d21-be07-9caa3603a62e" providerId="ADAL" clId="{51E72AF3-DF0A-4607-9AC0-CCFEE5069D1A}" dt="2024-02-06T17:21:04.997" v="1134" actId="26606"/>
        <pc:sldMkLst>
          <pc:docMk/>
          <pc:sldMk cId="3138092911" sldId="437"/>
        </pc:sldMkLst>
        <pc:spChg chg="add">
          <ac:chgData name="Vanipenta, Venkata Ravamma" userId="0b7e97f4-48ad-4d21-be07-9caa3603a62e" providerId="ADAL" clId="{51E72AF3-DF0A-4607-9AC0-CCFEE5069D1A}" dt="2024-02-06T17:21:04.997" v="1134" actId="26606"/>
          <ac:spMkLst>
            <pc:docMk/>
            <pc:sldMk cId="3138092911" sldId="437"/>
            <ac:spMk id="8" creationId="{544958B8-57B6-4B37-8A18-D54A32EC2D37}"/>
          </ac:spMkLst>
        </pc:spChg>
        <pc:spChg chg="add">
          <ac:chgData name="Vanipenta, Venkata Ravamma" userId="0b7e97f4-48ad-4d21-be07-9caa3603a62e" providerId="ADAL" clId="{51E72AF3-DF0A-4607-9AC0-CCFEE5069D1A}" dt="2024-02-06T17:21:04.997" v="1134" actId="26606"/>
          <ac:spMkLst>
            <pc:docMk/>
            <pc:sldMk cId="3138092911" sldId="437"/>
            <ac:spMk id="10" creationId="{B7E4A740-3A69-42A5-8AC0-3905D518F419}"/>
          </ac:spMkLst>
        </pc:spChg>
        <pc:grpChg chg="add">
          <ac:chgData name="Vanipenta, Venkata Ravamma" userId="0b7e97f4-48ad-4d21-be07-9caa3603a62e" providerId="ADAL" clId="{51E72AF3-DF0A-4607-9AC0-CCFEE5069D1A}" dt="2024-02-06T17:21:04.997" v="1134" actId="26606"/>
          <ac:grpSpMkLst>
            <pc:docMk/>
            <pc:sldMk cId="3138092911" sldId="437"/>
            <ac:grpSpMk id="12" creationId="{8283C010-53D7-404B-9300-DB1BAE1EAE91}"/>
          </ac:grpSpMkLst>
        </pc:grpChg>
        <pc:picChg chg="add mod">
          <ac:chgData name="Vanipenta, Venkata Ravamma" userId="0b7e97f4-48ad-4d21-be07-9caa3603a62e" providerId="ADAL" clId="{51E72AF3-DF0A-4607-9AC0-CCFEE5069D1A}" dt="2024-02-06T17:21:04.997" v="1134" actId="26606"/>
          <ac:picMkLst>
            <pc:docMk/>
            <pc:sldMk cId="3138092911" sldId="437"/>
            <ac:picMk id="3" creationId="{743AE8DC-6829-C114-1BC2-523F4D87B171}"/>
          </ac:picMkLst>
        </pc:picChg>
      </pc:sldChg>
      <pc:sldChg chg="addSp delSp modSp new mod setBg">
        <pc:chgData name="Vanipenta, Venkata Ravamma" userId="0b7e97f4-48ad-4d21-be07-9caa3603a62e" providerId="ADAL" clId="{51E72AF3-DF0A-4607-9AC0-CCFEE5069D1A}" dt="2024-02-06T17:24:03.164" v="1141" actId="26606"/>
        <pc:sldMkLst>
          <pc:docMk/>
          <pc:sldMk cId="1406758617" sldId="438"/>
        </pc:sldMkLst>
        <pc:spChg chg="add del">
          <ac:chgData name="Vanipenta, Venkata Ravamma" userId="0b7e97f4-48ad-4d21-be07-9caa3603a62e" providerId="ADAL" clId="{51E72AF3-DF0A-4607-9AC0-CCFEE5069D1A}" dt="2024-02-06T17:23:05.891" v="1139" actId="26606"/>
          <ac:spMkLst>
            <pc:docMk/>
            <pc:sldMk cId="1406758617" sldId="438"/>
            <ac:spMk id="10" creationId="{809EA27C-DE62-4CEC-A6D3-4FA9EF40A58F}"/>
          </ac:spMkLst>
        </pc:spChg>
        <pc:spChg chg="add del">
          <ac:chgData name="Vanipenta, Venkata Ravamma" userId="0b7e97f4-48ad-4d21-be07-9caa3603a62e" providerId="ADAL" clId="{51E72AF3-DF0A-4607-9AC0-CCFEE5069D1A}" dt="2024-02-06T17:24:03.164" v="1141" actId="26606"/>
          <ac:spMkLst>
            <pc:docMk/>
            <pc:sldMk cId="1406758617" sldId="438"/>
            <ac:spMk id="15" creationId="{799448F2-0E5B-42DA-B2D1-11A14E947BD4}"/>
          </ac:spMkLst>
        </pc:spChg>
        <pc:spChg chg="add del">
          <ac:chgData name="Vanipenta, Venkata Ravamma" userId="0b7e97f4-48ad-4d21-be07-9caa3603a62e" providerId="ADAL" clId="{51E72AF3-DF0A-4607-9AC0-CCFEE5069D1A}" dt="2024-02-06T17:24:03.164" v="1141" actId="26606"/>
          <ac:spMkLst>
            <pc:docMk/>
            <pc:sldMk cId="1406758617" sldId="438"/>
            <ac:spMk id="17" creationId="{4E8A7552-20E1-4F34-ADAB-C1DB6634D47E}"/>
          </ac:spMkLst>
        </pc:spChg>
        <pc:spChg chg="add">
          <ac:chgData name="Vanipenta, Venkata Ravamma" userId="0b7e97f4-48ad-4d21-be07-9caa3603a62e" providerId="ADAL" clId="{51E72AF3-DF0A-4607-9AC0-CCFEE5069D1A}" dt="2024-02-06T17:24:03.164" v="1141" actId="26606"/>
          <ac:spMkLst>
            <pc:docMk/>
            <pc:sldMk cId="1406758617" sldId="438"/>
            <ac:spMk id="22" creationId="{809EA27C-DE62-4CEC-A6D3-4FA9EF40A58F}"/>
          </ac:spMkLst>
        </pc:spChg>
        <pc:picChg chg="add mod ord">
          <ac:chgData name="Vanipenta, Venkata Ravamma" userId="0b7e97f4-48ad-4d21-be07-9caa3603a62e" providerId="ADAL" clId="{51E72AF3-DF0A-4607-9AC0-CCFEE5069D1A}" dt="2024-02-06T17:24:03.164" v="1141" actId="26606"/>
          <ac:picMkLst>
            <pc:docMk/>
            <pc:sldMk cId="1406758617" sldId="438"/>
            <ac:picMk id="3" creationId="{8194EAFC-3920-32DE-DB43-C69984ABD9A2}"/>
          </ac:picMkLst>
        </pc:picChg>
        <pc:picChg chg="add mod ord">
          <ac:chgData name="Vanipenta, Venkata Ravamma" userId="0b7e97f4-48ad-4d21-be07-9caa3603a62e" providerId="ADAL" clId="{51E72AF3-DF0A-4607-9AC0-CCFEE5069D1A}" dt="2024-02-06T17:24:03.164" v="1141" actId="26606"/>
          <ac:picMkLst>
            <pc:docMk/>
            <pc:sldMk cId="1406758617" sldId="438"/>
            <ac:picMk id="5" creationId="{E6751CAB-DCE5-2862-8F0D-D7C248C54C8A}"/>
          </ac:picMkLst>
        </pc:picChg>
        <pc:picChg chg="add del mod">
          <ac:chgData name="Vanipenta, Venkata Ravamma" userId="0b7e97f4-48ad-4d21-be07-9caa3603a62e" providerId="ADAL" clId="{51E72AF3-DF0A-4607-9AC0-CCFEE5069D1A}" dt="2024-02-06T17:24:00.515" v="1140" actId="478"/>
          <ac:picMkLst>
            <pc:docMk/>
            <pc:sldMk cId="1406758617" sldId="438"/>
            <ac:picMk id="7" creationId="{BC2D66D3-B6A7-FEA1-E574-297FA51DC6E2}"/>
          </ac:picMkLst>
        </pc:picChg>
      </pc:sldChg>
      <pc:sldChg chg="addSp modSp new mod setBg">
        <pc:chgData name="Vanipenta, Venkata Ravamma" userId="0b7e97f4-48ad-4d21-be07-9caa3603a62e" providerId="ADAL" clId="{51E72AF3-DF0A-4607-9AC0-CCFEE5069D1A}" dt="2024-02-06T17:24:18.494" v="1145" actId="26606"/>
        <pc:sldMkLst>
          <pc:docMk/>
          <pc:sldMk cId="3762385827" sldId="439"/>
        </pc:sldMkLst>
        <pc:spChg chg="add">
          <ac:chgData name="Vanipenta, Venkata Ravamma" userId="0b7e97f4-48ad-4d21-be07-9caa3603a62e" providerId="ADAL" clId="{51E72AF3-DF0A-4607-9AC0-CCFEE5069D1A}" dt="2024-02-06T17:24:18.494" v="1145" actId="26606"/>
          <ac:spMkLst>
            <pc:docMk/>
            <pc:sldMk cId="3762385827" sldId="439"/>
            <ac:spMk id="8" creationId="{809EA27C-DE62-4CEC-A6D3-4FA9EF40A58F}"/>
          </ac:spMkLst>
        </pc:spChg>
        <pc:picChg chg="add mod ord">
          <ac:chgData name="Vanipenta, Venkata Ravamma" userId="0b7e97f4-48ad-4d21-be07-9caa3603a62e" providerId="ADAL" clId="{51E72AF3-DF0A-4607-9AC0-CCFEE5069D1A}" dt="2024-02-06T17:24:18.494" v="1145" actId="26606"/>
          <ac:picMkLst>
            <pc:docMk/>
            <pc:sldMk cId="3762385827" sldId="439"/>
            <ac:picMk id="2" creationId="{FB65854D-CC0C-D08D-7751-574DFD5C4F4D}"/>
          </ac:picMkLst>
        </pc:picChg>
        <pc:picChg chg="add mod">
          <ac:chgData name="Vanipenta, Venkata Ravamma" userId="0b7e97f4-48ad-4d21-be07-9caa3603a62e" providerId="ADAL" clId="{51E72AF3-DF0A-4607-9AC0-CCFEE5069D1A}" dt="2024-02-06T17:24:15.915" v="1144"/>
          <ac:picMkLst>
            <pc:docMk/>
            <pc:sldMk cId="3762385827" sldId="439"/>
            <ac:picMk id="3" creationId="{D22AC4B9-763D-EC60-7E4C-69D7386BDFD4}"/>
          </ac:picMkLst>
        </pc:picChg>
      </pc:sldChg>
      <pc:sldChg chg="addSp modSp new mod setBg">
        <pc:chgData name="Vanipenta, Venkata Ravamma" userId="0b7e97f4-48ad-4d21-be07-9caa3603a62e" providerId="ADAL" clId="{51E72AF3-DF0A-4607-9AC0-CCFEE5069D1A}" dt="2024-02-06T17:25:21.540" v="1149" actId="26606"/>
        <pc:sldMkLst>
          <pc:docMk/>
          <pc:sldMk cId="800379794" sldId="440"/>
        </pc:sldMkLst>
        <pc:spChg chg="add">
          <ac:chgData name="Vanipenta, Venkata Ravamma" userId="0b7e97f4-48ad-4d21-be07-9caa3603a62e" providerId="ADAL" clId="{51E72AF3-DF0A-4607-9AC0-CCFEE5069D1A}" dt="2024-02-06T17:25:21.540" v="1149" actId="26606"/>
          <ac:spMkLst>
            <pc:docMk/>
            <pc:sldMk cId="800379794" sldId="440"/>
            <ac:spMk id="11" creationId="{799448F2-0E5B-42DA-B2D1-11A14E947BD4}"/>
          </ac:spMkLst>
        </pc:spChg>
        <pc:spChg chg="add">
          <ac:chgData name="Vanipenta, Venkata Ravamma" userId="0b7e97f4-48ad-4d21-be07-9caa3603a62e" providerId="ADAL" clId="{51E72AF3-DF0A-4607-9AC0-CCFEE5069D1A}" dt="2024-02-06T17:25:21.540" v="1149" actId="26606"/>
          <ac:spMkLst>
            <pc:docMk/>
            <pc:sldMk cId="800379794" sldId="440"/>
            <ac:spMk id="13" creationId="{4E8A7552-20E1-4F34-ADAB-C1DB6634D47E}"/>
          </ac:spMkLst>
        </pc:spChg>
        <pc:picChg chg="add mod ord">
          <ac:chgData name="Vanipenta, Venkata Ravamma" userId="0b7e97f4-48ad-4d21-be07-9caa3603a62e" providerId="ADAL" clId="{51E72AF3-DF0A-4607-9AC0-CCFEE5069D1A}" dt="2024-02-06T17:25:21.540" v="1149" actId="26606"/>
          <ac:picMkLst>
            <pc:docMk/>
            <pc:sldMk cId="800379794" sldId="440"/>
            <ac:picMk id="2" creationId="{CC7777DA-63BE-BF50-296A-7FC4133388A8}"/>
          </ac:picMkLst>
        </pc:picChg>
        <pc:picChg chg="add mod">
          <ac:chgData name="Vanipenta, Venkata Ravamma" userId="0b7e97f4-48ad-4d21-be07-9caa3603a62e" providerId="ADAL" clId="{51E72AF3-DF0A-4607-9AC0-CCFEE5069D1A}" dt="2024-02-06T17:25:21.540" v="1149" actId="26606"/>
          <ac:picMkLst>
            <pc:docMk/>
            <pc:sldMk cId="800379794" sldId="440"/>
            <ac:picMk id="4" creationId="{9C2891AE-8CEF-5CAD-2130-E9963F015A2F}"/>
          </ac:picMkLst>
        </pc:picChg>
        <pc:picChg chg="add mod">
          <ac:chgData name="Vanipenta, Venkata Ravamma" userId="0b7e97f4-48ad-4d21-be07-9caa3603a62e" providerId="ADAL" clId="{51E72AF3-DF0A-4607-9AC0-CCFEE5069D1A}" dt="2024-02-06T17:25:21.540" v="1149" actId="26606"/>
          <ac:picMkLst>
            <pc:docMk/>
            <pc:sldMk cId="800379794" sldId="440"/>
            <ac:picMk id="6" creationId="{D68B2BFF-C8F0-6FDE-EF7E-5566032FD091}"/>
          </ac:picMkLst>
        </pc:picChg>
      </pc:sldChg>
      <pc:sldChg chg="new">
        <pc:chgData name="Vanipenta, Venkata Ravamma" userId="0b7e97f4-48ad-4d21-be07-9caa3603a62e" providerId="ADAL" clId="{51E72AF3-DF0A-4607-9AC0-CCFEE5069D1A}" dt="2023-12-14T17:04:03.996" v="102" actId="680"/>
        <pc:sldMkLst>
          <pc:docMk/>
          <pc:sldMk cId="1141890026" sldId="441"/>
        </pc:sldMkLst>
      </pc:sldChg>
      <pc:sldChg chg="new">
        <pc:chgData name="Vanipenta, Venkata Ravamma" userId="0b7e97f4-48ad-4d21-be07-9caa3603a62e" providerId="ADAL" clId="{51E72AF3-DF0A-4607-9AC0-CCFEE5069D1A}" dt="2023-12-14T17:04:04.210" v="103" actId="680"/>
        <pc:sldMkLst>
          <pc:docMk/>
          <pc:sldMk cId="2430647807" sldId="442"/>
        </pc:sldMkLst>
      </pc:sldChg>
      <pc:sldChg chg="new">
        <pc:chgData name="Vanipenta, Venkata Ravamma" userId="0b7e97f4-48ad-4d21-be07-9caa3603a62e" providerId="ADAL" clId="{51E72AF3-DF0A-4607-9AC0-CCFEE5069D1A}" dt="2023-12-14T17:04:04.425" v="104" actId="680"/>
        <pc:sldMkLst>
          <pc:docMk/>
          <pc:sldMk cId="2471512621" sldId="443"/>
        </pc:sldMkLst>
      </pc:sldChg>
      <pc:sldChg chg="new">
        <pc:chgData name="Vanipenta, Venkata Ravamma" userId="0b7e97f4-48ad-4d21-be07-9caa3603a62e" providerId="ADAL" clId="{51E72AF3-DF0A-4607-9AC0-CCFEE5069D1A}" dt="2023-12-14T17:04:04.640" v="105" actId="680"/>
        <pc:sldMkLst>
          <pc:docMk/>
          <pc:sldMk cId="2441888023" sldId="444"/>
        </pc:sldMkLst>
      </pc:sldChg>
      <pc:sldChg chg="new">
        <pc:chgData name="Vanipenta, Venkata Ravamma" userId="0b7e97f4-48ad-4d21-be07-9caa3603a62e" providerId="ADAL" clId="{51E72AF3-DF0A-4607-9AC0-CCFEE5069D1A}" dt="2023-12-14T17:04:04.877" v="106" actId="680"/>
        <pc:sldMkLst>
          <pc:docMk/>
          <pc:sldMk cId="3654744830" sldId="445"/>
        </pc:sldMkLst>
      </pc:sldChg>
      <pc:sldChg chg="new">
        <pc:chgData name="Vanipenta, Venkata Ravamma" userId="0b7e97f4-48ad-4d21-be07-9caa3603a62e" providerId="ADAL" clId="{51E72AF3-DF0A-4607-9AC0-CCFEE5069D1A}" dt="2023-12-14T17:04:05.099" v="107" actId="680"/>
        <pc:sldMkLst>
          <pc:docMk/>
          <pc:sldMk cId="4204264004" sldId="446"/>
        </pc:sldMkLst>
      </pc:sldChg>
      <pc:sldChg chg="new">
        <pc:chgData name="Vanipenta, Venkata Ravamma" userId="0b7e97f4-48ad-4d21-be07-9caa3603a62e" providerId="ADAL" clId="{51E72AF3-DF0A-4607-9AC0-CCFEE5069D1A}" dt="2023-12-14T17:04:05.321" v="108" actId="680"/>
        <pc:sldMkLst>
          <pc:docMk/>
          <pc:sldMk cId="1061620087" sldId="447"/>
        </pc:sldMkLst>
      </pc:sldChg>
      <pc:sldChg chg="new">
        <pc:chgData name="Vanipenta, Venkata Ravamma" userId="0b7e97f4-48ad-4d21-be07-9caa3603a62e" providerId="ADAL" clId="{51E72AF3-DF0A-4607-9AC0-CCFEE5069D1A}" dt="2023-12-14T17:04:05.543" v="109" actId="680"/>
        <pc:sldMkLst>
          <pc:docMk/>
          <pc:sldMk cId="808963774" sldId="448"/>
        </pc:sldMkLst>
      </pc:sldChg>
      <pc:sldChg chg="new">
        <pc:chgData name="Vanipenta, Venkata Ravamma" userId="0b7e97f4-48ad-4d21-be07-9caa3603a62e" providerId="ADAL" clId="{51E72AF3-DF0A-4607-9AC0-CCFEE5069D1A}" dt="2023-12-14T17:04:05.768" v="110" actId="680"/>
        <pc:sldMkLst>
          <pc:docMk/>
          <pc:sldMk cId="2310435033" sldId="449"/>
        </pc:sldMkLst>
      </pc:sldChg>
      <pc:sldChg chg="new">
        <pc:chgData name="Vanipenta, Venkata Ravamma" userId="0b7e97f4-48ad-4d21-be07-9caa3603a62e" providerId="ADAL" clId="{51E72AF3-DF0A-4607-9AC0-CCFEE5069D1A}" dt="2023-12-14T17:04:05.986" v="111" actId="680"/>
        <pc:sldMkLst>
          <pc:docMk/>
          <pc:sldMk cId="2334909295" sldId="450"/>
        </pc:sldMkLst>
      </pc:sldChg>
      <pc:sldChg chg="new">
        <pc:chgData name="Vanipenta, Venkata Ravamma" userId="0b7e97f4-48ad-4d21-be07-9caa3603a62e" providerId="ADAL" clId="{51E72AF3-DF0A-4607-9AC0-CCFEE5069D1A}" dt="2023-12-14T17:04:06.205" v="112" actId="680"/>
        <pc:sldMkLst>
          <pc:docMk/>
          <pc:sldMk cId="4084114538" sldId="451"/>
        </pc:sldMkLst>
      </pc:sldChg>
      <pc:sldChg chg="new">
        <pc:chgData name="Vanipenta, Venkata Ravamma" userId="0b7e97f4-48ad-4d21-be07-9caa3603a62e" providerId="ADAL" clId="{51E72AF3-DF0A-4607-9AC0-CCFEE5069D1A}" dt="2023-12-14T17:04:06.425" v="113" actId="680"/>
        <pc:sldMkLst>
          <pc:docMk/>
          <pc:sldMk cId="3165803646" sldId="452"/>
        </pc:sldMkLst>
      </pc:sldChg>
      <pc:sldChg chg="new">
        <pc:chgData name="Vanipenta, Venkata Ravamma" userId="0b7e97f4-48ad-4d21-be07-9caa3603a62e" providerId="ADAL" clId="{51E72AF3-DF0A-4607-9AC0-CCFEE5069D1A}" dt="2023-12-14T17:04:06.656" v="114" actId="680"/>
        <pc:sldMkLst>
          <pc:docMk/>
          <pc:sldMk cId="1460246623" sldId="453"/>
        </pc:sldMkLst>
      </pc:sldChg>
      <pc:sldChg chg="new">
        <pc:chgData name="Vanipenta, Venkata Ravamma" userId="0b7e97f4-48ad-4d21-be07-9caa3603a62e" providerId="ADAL" clId="{51E72AF3-DF0A-4607-9AC0-CCFEE5069D1A}" dt="2023-12-14T17:04:06.870" v="115" actId="680"/>
        <pc:sldMkLst>
          <pc:docMk/>
          <pc:sldMk cId="4048739055" sldId="454"/>
        </pc:sldMkLst>
      </pc:sldChg>
      <pc:sldChg chg="new">
        <pc:chgData name="Vanipenta, Venkata Ravamma" userId="0b7e97f4-48ad-4d21-be07-9caa3603a62e" providerId="ADAL" clId="{51E72AF3-DF0A-4607-9AC0-CCFEE5069D1A}" dt="2023-12-14T17:04:07.101" v="116" actId="680"/>
        <pc:sldMkLst>
          <pc:docMk/>
          <pc:sldMk cId="3807201595" sldId="455"/>
        </pc:sldMkLst>
      </pc:sldChg>
      <pc:sldChg chg="new">
        <pc:chgData name="Vanipenta, Venkata Ravamma" userId="0b7e97f4-48ad-4d21-be07-9caa3603a62e" providerId="ADAL" clId="{51E72AF3-DF0A-4607-9AC0-CCFEE5069D1A}" dt="2023-12-14T17:04:07.336" v="117" actId="680"/>
        <pc:sldMkLst>
          <pc:docMk/>
          <pc:sldMk cId="878851751" sldId="456"/>
        </pc:sldMkLst>
      </pc:sldChg>
      <pc:sldChg chg="new">
        <pc:chgData name="Vanipenta, Venkata Ravamma" userId="0b7e97f4-48ad-4d21-be07-9caa3603a62e" providerId="ADAL" clId="{51E72AF3-DF0A-4607-9AC0-CCFEE5069D1A}" dt="2023-12-14T17:04:07.538" v="118" actId="680"/>
        <pc:sldMkLst>
          <pc:docMk/>
          <pc:sldMk cId="1479523549" sldId="457"/>
        </pc:sldMkLst>
      </pc:sldChg>
      <pc:sldChg chg="new">
        <pc:chgData name="Vanipenta, Venkata Ravamma" userId="0b7e97f4-48ad-4d21-be07-9caa3603a62e" providerId="ADAL" clId="{51E72AF3-DF0A-4607-9AC0-CCFEE5069D1A}" dt="2023-12-14T17:04:07.768" v="119" actId="680"/>
        <pc:sldMkLst>
          <pc:docMk/>
          <pc:sldMk cId="1510248258" sldId="458"/>
        </pc:sldMkLst>
      </pc:sldChg>
      <pc:sldChg chg="new">
        <pc:chgData name="Vanipenta, Venkata Ravamma" userId="0b7e97f4-48ad-4d21-be07-9caa3603a62e" providerId="ADAL" clId="{51E72AF3-DF0A-4607-9AC0-CCFEE5069D1A}" dt="2023-12-14T17:04:07.997" v="120" actId="680"/>
        <pc:sldMkLst>
          <pc:docMk/>
          <pc:sldMk cId="3276556304" sldId="459"/>
        </pc:sldMkLst>
      </pc:sldChg>
      <pc:sldChg chg="new">
        <pc:chgData name="Vanipenta, Venkata Ravamma" userId="0b7e97f4-48ad-4d21-be07-9caa3603a62e" providerId="ADAL" clId="{51E72AF3-DF0A-4607-9AC0-CCFEE5069D1A}" dt="2023-12-14T17:04:08.241" v="121" actId="680"/>
        <pc:sldMkLst>
          <pc:docMk/>
          <pc:sldMk cId="2847693665" sldId="460"/>
        </pc:sldMkLst>
      </pc:sldChg>
      <pc:sldChg chg="new">
        <pc:chgData name="Vanipenta, Venkata Ravamma" userId="0b7e97f4-48ad-4d21-be07-9caa3603a62e" providerId="ADAL" clId="{51E72AF3-DF0A-4607-9AC0-CCFEE5069D1A}" dt="2023-12-14T17:04:08.441" v="122" actId="680"/>
        <pc:sldMkLst>
          <pc:docMk/>
          <pc:sldMk cId="1975142920" sldId="461"/>
        </pc:sldMkLst>
      </pc:sldChg>
      <pc:sldChg chg="new">
        <pc:chgData name="Vanipenta, Venkata Ravamma" userId="0b7e97f4-48ad-4d21-be07-9caa3603a62e" providerId="ADAL" clId="{51E72AF3-DF0A-4607-9AC0-CCFEE5069D1A}" dt="2023-12-14T17:04:08.669" v="123" actId="680"/>
        <pc:sldMkLst>
          <pc:docMk/>
          <pc:sldMk cId="1645280319" sldId="462"/>
        </pc:sldMkLst>
      </pc:sldChg>
      <pc:sldChg chg="new">
        <pc:chgData name="Vanipenta, Venkata Ravamma" userId="0b7e97f4-48ad-4d21-be07-9caa3603a62e" providerId="ADAL" clId="{51E72AF3-DF0A-4607-9AC0-CCFEE5069D1A}" dt="2023-12-14T17:04:08.892" v="124" actId="680"/>
        <pc:sldMkLst>
          <pc:docMk/>
          <pc:sldMk cId="2428837655" sldId="463"/>
        </pc:sldMkLst>
      </pc:sldChg>
      <pc:sldChg chg="new">
        <pc:chgData name="Vanipenta, Venkata Ravamma" userId="0b7e97f4-48ad-4d21-be07-9caa3603a62e" providerId="ADAL" clId="{51E72AF3-DF0A-4607-9AC0-CCFEE5069D1A}" dt="2023-12-14T17:04:09.115" v="125" actId="680"/>
        <pc:sldMkLst>
          <pc:docMk/>
          <pc:sldMk cId="1963191503" sldId="464"/>
        </pc:sldMkLst>
      </pc:sldChg>
      <pc:sldChg chg="new">
        <pc:chgData name="Vanipenta, Venkata Ravamma" userId="0b7e97f4-48ad-4d21-be07-9caa3603a62e" providerId="ADAL" clId="{51E72AF3-DF0A-4607-9AC0-CCFEE5069D1A}" dt="2023-12-14T17:04:09.330" v="126" actId="680"/>
        <pc:sldMkLst>
          <pc:docMk/>
          <pc:sldMk cId="2556903935" sldId="465"/>
        </pc:sldMkLst>
      </pc:sldChg>
      <pc:sldChg chg="new">
        <pc:chgData name="Vanipenta, Venkata Ravamma" userId="0b7e97f4-48ad-4d21-be07-9caa3603a62e" providerId="ADAL" clId="{51E72AF3-DF0A-4607-9AC0-CCFEE5069D1A}" dt="2023-12-14T17:04:09.552" v="127" actId="680"/>
        <pc:sldMkLst>
          <pc:docMk/>
          <pc:sldMk cId="3034496430" sldId="466"/>
        </pc:sldMkLst>
      </pc:sldChg>
      <pc:sldChg chg="new">
        <pc:chgData name="Vanipenta, Venkata Ravamma" userId="0b7e97f4-48ad-4d21-be07-9caa3603a62e" providerId="ADAL" clId="{51E72AF3-DF0A-4607-9AC0-CCFEE5069D1A}" dt="2023-12-14T17:04:09.774" v="128" actId="680"/>
        <pc:sldMkLst>
          <pc:docMk/>
          <pc:sldMk cId="4242405642" sldId="467"/>
        </pc:sldMkLst>
      </pc:sldChg>
      <pc:sldChg chg="new">
        <pc:chgData name="Vanipenta, Venkata Ravamma" userId="0b7e97f4-48ad-4d21-be07-9caa3603a62e" providerId="ADAL" clId="{51E72AF3-DF0A-4607-9AC0-CCFEE5069D1A}" dt="2023-12-14T17:04:10" v="129" actId="680"/>
        <pc:sldMkLst>
          <pc:docMk/>
          <pc:sldMk cId="1042306900" sldId="468"/>
        </pc:sldMkLst>
      </pc:sldChg>
      <pc:sldChg chg="new">
        <pc:chgData name="Vanipenta, Venkata Ravamma" userId="0b7e97f4-48ad-4d21-be07-9caa3603a62e" providerId="ADAL" clId="{51E72AF3-DF0A-4607-9AC0-CCFEE5069D1A}" dt="2023-12-14T17:04:10.219" v="130" actId="680"/>
        <pc:sldMkLst>
          <pc:docMk/>
          <pc:sldMk cId="992351123" sldId="469"/>
        </pc:sldMkLst>
      </pc:sldChg>
      <pc:sldChg chg="new">
        <pc:chgData name="Vanipenta, Venkata Ravamma" userId="0b7e97f4-48ad-4d21-be07-9caa3603a62e" providerId="ADAL" clId="{51E72AF3-DF0A-4607-9AC0-CCFEE5069D1A}" dt="2023-12-14T17:04:10.450" v="131" actId="680"/>
        <pc:sldMkLst>
          <pc:docMk/>
          <pc:sldMk cId="3483152291" sldId="470"/>
        </pc:sldMkLst>
      </pc:sldChg>
      <pc:sldChg chg="new">
        <pc:chgData name="Vanipenta, Venkata Ravamma" userId="0b7e97f4-48ad-4d21-be07-9caa3603a62e" providerId="ADAL" clId="{51E72AF3-DF0A-4607-9AC0-CCFEE5069D1A}" dt="2023-12-14T17:04:10.671" v="132" actId="680"/>
        <pc:sldMkLst>
          <pc:docMk/>
          <pc:sldMk cId="2256057022" sldId="471"/>
        </pc:sldMkLst>
      </pc:sldChg>
      <pc:sldChg chg="new">
        <pc:chgData name="Vanipenta, Venkata Ravamma" userId="0b7e97f4-48ad-4d21-be07-9caa3603a62e" providerId="ADAL" clId="{51E72AF3-DF0A-4607-9AC0-CCFEE5069D1A}" dt="2023-12-14T17:04:10.900" v="133" actId="680"/>
        <pc:sldMkLst>
          <pc:docMk/>
          <pc:sldMk cId="816477683" sldId="472"/>
        </pc:sldMkLst>
      </pc:sldChg>
      <pc:sldChg chg="new">
        <pc:chgData name="Vanipenta, Venkata Ravamma" userId="0b7e97f4-48ad-4d21-be07-9caa3603a62e" providerId="ADAL" clId="{51E72AF3-DF0A-4607-9AC0-CCFEE5069D1A}" dt="2023-12-14T17:04:11.116" v="134" actId="680"/>
        <pc:sldMkLst>
          <pc:docMk/>
          <pc:sldMk cId="782600308" sldId="473"/>
        </pc:sldMkLst>
      </pc:sldChg>
      <pc:sldChg chg="new">
        <pc:chgData name="Vanipenta, Venkata Ravamma" userId="0b7e97f4-48ad-4d21-be07-9caa3603a62e" providerId="ADAL" clId="{51E72AF3-DF0A-4607-9AC0-CCFEE5069D1A}" dt="2023-12-14T17:04:11.337" v="135" actId="680"/>
        <pc:sldMkLst>
          <pc:docMk/>
          <pc:sldMk cId="381537099" sldId="474"/>
        </pc:sldMkLst>
      </pc:sldChg>
      <pc:sldChg chg="new">
        <pc:chgData name="Vanipenta, Venkata Ravamma" userId="0b7e97f4-48ad-4d21-be07-9caa3603a62e" providerId="ADAL" clId="{51E72AF3-DF0A-4607-9AC0-CCFEE5069D1A}" dt="2023-12-14T17:04:11.569" v="136" actId="680"/>
        <pc:sldMkLst>
          <pc:docMk/>
          <pc:sldMk cId="2245873788" sldId="475"/>
        </pc:sldMkLst>
      </pc:sldChg>
      <pc:sldChg chg="new">
        <pc:chgData name="Vanipenta, Venkata Ravamma" userId="0b7e97f4-48ad-4d21-be07-9caa3603a62e" providerId="ADAL" clId="{51E72AF3-DF0A-4607-9AC0-CCFEE5069D1A}" dt="2023-12-14T17:04:11.829" v="137" actId="680"/>
        <pc:sldMkLst>
          <pc:docMk/>
          <pc:sldMk cId="439930042" sldId="476"/>
        </pc:sldMkLst>
      </pc:sldChg>
      <pc:sldChg chg="new">
        <pc:chgData name="Vanipenta, Venkata Ravamma" userId="0b7e97f4-48ad-4d21-be07-9caa3603a62e" providerId="ADAL" clId="{51E72AF3-DF0A-4607-9AC0-CCFEE5069D1A}" dt="2023-12-14T17:04:12.039" v="138" actId="680"/>
        <pc:sldMkLst>
          <pc:docMk/>
          <pc:sldMk cId="820373480" sldId="477"/>
        </pc:sldMkLst>
      </pc:sldChg>
      <pc:sldChg chg="new">
        <pc:chgData name="Vanipenta, Venkata Ravamma" userId="0b7e97f4-48ad-4d21-be07-9caa3603a62e" providerId="ADAL" clId="{51E72AF3-DF0A-4607-9AC0-CCFEE5069D1A}" dt="2023-12-14T17:04:12.258" v="139" actId="680"/>
        <pc:sldMkLst>
          <pc:docMk/>
          <pc:sldMk cId="1074217689" sldId="478"/>
        </pc:sldMkLst>
      </pc:sldChg>
      <pc:sldChg chg="new">
        <pc:chgData name="Vanipenta, Venkata Ravamma" userId="0b7e97f4-48ad-4d21-be07-9caa3603a62e" providerId="ADAL" clId="{51E72AF3-DF0A-4607-9AC0-CCFEE5069D1A}" dt="2023-12-14T17:04:12.496" v="140" actId="680"/>
        <pc:sldMkLst>
          <pc:docMk/>
          <pc:sldMk cId="1237259339" sldId="479"/>
        </pc:sldMkLst>
      </pc:sldChg>
      <pc:sldChg chg="new">
        <pc:chgData name="Vanipenta, Venkata Ravamma" userId="0b7e97f4-48ad-4d21-be07-9caa3603a62e" providerId="ADAL" clId="{51E72AF3-DF0A-4607-9AC0-CCFEE5069D1A}" dt="2023-12-14T17:04:12.735" v="141" actId="680"/>
        <pc:sldMkLst>
          <pc:docMk/>
          <pc:sldMk cId="592059656" sldId="480"/>
        </pc:sldMkLst>
      </pc:sldChg>
      <pc:sldChg chg="new">
        <pc:chgData name="Vanipenta, Venkata Ravamma" userId="0b7e97f4-48ad-4d21-be07-9caa3603a62e" providerId="ADAL" clId="{51E72AF3-DF0A-4607-9AC0-CCFEE5069D1A}" dt="2023-12-14T17:04:12.958" v="142" actId="680"/>
        <pc:sldMkLst>
          <pc:docMk/>
          <pc:sldMk cId="254775748" sldId="481"/>
        </pc:sldMkLst>
      </pc:sldChg>
      <pc:sldChg chg="new">
        <pc:chgData name="Vanipenta, Venkata Ravamma" userId="0b7e97f4-48ad-4d21-be07-9caa3603a62e" providerId="ADAL" clId="{51E72AF3-DF0A-4607-9AC0-CCFEE5069D1A}" dt="2023-12-14T17:04:13.173" v="143" actId="680"/>
        <pc:sldMkLst>
          <pc:docMk/>
          <pc:sldMk cId="948632813" sldId="482"/>
        </pc:sldMkLst>
      </pc:sldChg>
      <pc:sldChg chg="new">
        <pc:chgData name="Vanipenta, Venkata Ravamma" userId="0b7e97f4-48ad-4d21-be07-9caa3603a62e" providerId="ADAL" clId="{51E72AF3-DF0A-4607-9AC0-CCFEE5069D1A}" dt="2023-12-14T17:04:13.383" v="144" actId="680"/>
        <pc:sldMkLst>
          <pc:docMk/>
          <pc:sldMk cId="159406826" sldId="483"/>
        </pc:sldMkLst>
      </pc:sldChg>
      <pc:sldChg chg="new">
        <pc:chgData name="Vanipenta, Venkata Ravamma" userId="0b7e97f4-48ad-4d21-be07-9caa3603a62e" providerId="ADAL" clId="{51E72AF3-DF0A-4607-9AC0-CCFEE5069D1A}" dt="2023-12-14T17:04:13.596" v="145" actId="680"/>
        <pc:sldMkLst>
          <pc:docMk/>
          <pc:sldMk cId="401180161" sldId="484"/>
        </pc:sldMkLst>
      </pc:sldChg>
      <pc:sldChg chg="new">
        <pc:chgData name="Vanipenta, Venkata Ravamma" userId="0b7e97f4-48ad-4d21-be07-9caa3603a62e" providerId="ADAL" clId="{51E72AF3-DF0A-4607-9AC0-CCFEE5069D1A}" dt="2023-12-14T17:04:13.819" v="146" actId="680"/>
        <pc:sldMkLst>
          <pc:docMk/>
          <pc:sldMk cId="1919251648" sldId="485"/>
        </pc:sldMkLst>
      </pc:sldChg>
      <pc:sldChg chg="new">
        <pc:chgData name="Vanipenta, Venkata Ravamma" userId="0b7e97f4-48ad-4d21-be07-9caa3603a62e" providerId="ADAL" clId="{51E72AF3-DF0A-4607-9AC0-CCFEE5069D1A}" dt="2023-12-14T17:04:14.038" v="147" actId="680"/>
        <pc:sldMkLst>
          <pc:docMk/>
          <pc:sldMk cId="3017474396" sldId="486"/>
        </pc:sldMkLst>
      </pc:sldChg>
      <pc:sldChg chg="new">
        <pc:chgData name="Vanipenta, Venkata Ravamma" userId="0b7e97f4-48ad-4d21-be07-9caa3603a62e" providerId="ADAL" clId="{51E72AF3-DF0A-4607-9AC0-CCFEE5069D1A}" dt="2023-12-14T17:04:14.258" v="148" actId="680"/>
        <pc:sldMkLst>
          <pc:docMk/>
          <pc:sldMk cId="1129570336" sldId="487"/>
        </pc:sldMkLst>
      </pc:sldChg>
      <pc:sldChg chg="new">
        <pc:chgData name="Vanipenta, Venkata Ravamma" userId="0b7e97f4-48ad-4d21-be07-9caa3603a62e" providerId="ADAL" clId="{51E72AF3-DF0A-4607-9AC0-CCFEE5069D1A}" dt="2023-12-14T17:04:14.471" v="149" actId="680"/>
        <pc:sldMkLst>
          <pc:docMk/>
          <pc:sldMk cId="3267911502" sldId="488"/>
        </pc:sldMkLst>
      </pc:sldChg>
      <pc:sldChg chg="new">
        <pc:chgData name="Vanipenta, Venkata Ravamma" userId="0b7e97f4-48ad-4d21-be07-9caa3603a62e" providerId="ADAL" clId="{51E72AF3-DF0A-4607-9AC0-CCFEE5069D1A}" dt="2023-12-14T17:04:14.707" v="150" actId="680"/>
        <pc:sldMkLst>
          <pc:docMk/>
          <pc:sldMk cId="170728716" sldId="489"/>
        </pc:sldMkLst>
      </pc:sldChg>
      <pc:sldChg chg="new">
        <pc:chgData name="Vanipenta, Venkata Ravamma" userId="0b7e97f4-48ad-4d21-be07-9caa3603a62e" providerId="ADAL" clId="{51E72AF3-DF0A-4607-9AC0-CCFEE5069D1A}" dt="2023-12-14T17:04:14.915" v="151" actId="680"/>
        <pc:sldMkLst>
          <pc:docMk/>
          <pc:sldMk cId="2214445995" sldId="490"/>
        </pc:sldMkLst>
      </pc:sldChg>
      <pc:sldChg chg="new">
        <pc:chgData name="Vanipenta, Venkata Ravamma" userId="0b7e97f4-48ad-4d21-be07-9caa3603a62e" providerId="ADAL" clId="{51E72AF3-DF0A-4607-9AC0-CCFEE5069D1A}" dt="2023-12-14T17:04:15.132" v="152" actId="680"/>
        <pc:sldMkLst>
          <pc:docMk/>
          <pc:sldMk cId="343258789" sldId="491"/>
        </pc:sldMkLst>
      </pc:sldChg>
      <pc:sldChg chg="new">
        <pc:chgData name="Vanipenta, Venkata Ravamma" userId="0b7e97f4-48ad-4d21-be07-9caa3603a62e" providerId="ADAL" clId="{51E72AF3-DF0A-4607-9AC0-CCFEE5069D1A}" dt="2023-12-14T17:04:15.347" v="153" actId="680"/>
        <pc:sldMkLst>
          <pc:docMk/>
          <pc:sldMk cId="4180657283" sldId="492"/>
        </pc:sldMkLst>
      </pc:sldChg>
      <pc:sldChg chg="new">
        <pc:chgData name="Vanipenta, Venkata Ravamma" userId="0b7e97f4-48ad-4d21-be07-9caa3603a62e" providerId="ADAL" clId="{51E72AF3-DF0A-4607-9AC0-CCFEE5069D1A}" dt="2023-12-14T17:04:15.566" v="154" actId="680"/>
        <pc:sldMkLst>
          <pc:docMk/>
          <pc:sldMk cId="2430082936" sldId="493"/>
        </pc:sldMkLst>
      </pc:sldChg>
      <pc:sldChg chg="new">
        <pc:chgData name="Vanipenta, Venkata Ravamma" userId="0b7e97f4-48ad-4d21-be07-9caa3603a62e" providerId="ADAL" clId="{51E72AF3-DF0A-4607-9AC0-CCFEE5069D1A}" dt="2023-12-14T17:04:15.777" v="155" actId="680"/>
        <pc:sldMkLst>
          <pc:docMk/>
          <pc:sldMk cId="403307147" sldId="494"/>
        </pc:sldMkLst>
      </pc:sldChg>
      <pc:sldChg chg="new">
        <pc:chgData name="Vanipenta, Venkata Ravamma" userId="0b7e97f4-48ad-4d21-be07-9caa3603a62e" providerId="ADAL" clId="{51E72AF3-DF0A-4607-9AC0-CCFEE5069D1A}" dt="2023-12-14T17:04:16.008" v="156" actId="680"/>
        <pc:sldMkLst>
          <pc:docMk/>
          <pc:sldMk cId="956695110" sldId="495"/>
        </pc:sldMkLst>
      </pc:sldChg>
      <pc:sldChg chg="new">
        <pc:chgData name="Vanipenta, Venkata Ravamma" userId="0b7e97f4-48ad-4d21-be07-9caa3603a62e" providerId="ADAL" clId="{51E72AF3-DF0A-4607-9AC0-CCFEE5069D1A}" dt="2023-12-14T17:04:16.229" v="157" actId="680"/>
        <pc:sldMkLst>
          <pc:docMk/>
          <pc:sldMk cId="889685244" sldId="496"/>
        </pc:sldMkLst>
      </pc:sldChg>
      <pc:sldChg chg="new">
        <pc:chgData name="Vanipenta, Venkata Ravamma" userId="0b7e97f4-48ad-4d21-be07-9caa3603a62e" providerId="ADAL" clId="{51E72AF3-DF0A-4607-9AC0-CCFEE5069D1A}" dt="2023-12-14T17:04:16.448" v="158" actId="680"/>
        <pc:sldMkLst>
          <pc:docMk/>
          <pc:sldMk cId="3516366354" sldId="497"/>
        </pc:sldMkLst>
      </pc:sldChg>
      <pc:sldChg chg="new">
        <pc:chgData name="Vanipenta, Venkata Ravamma" userId="0b7e97f4-48ad-4d21-be07-9caa3603a62e" providerId="ADAL" clId="{51E72AF3-DF0A-4607-9AC0-CCFEE5069D1A}" dt="2023-12-14T17:04:16.672" v="159" actId="680"/>
        <pc:sldMkLst>
          <pc:docMk/>
          <pc:sldMk cId="2743857023" sldId="498"/>
        </pc:sldMkLst>
      </pc:sldChg>
      <pc:sldChg chg="new">
        <pc:chgData name="Vanipenta, Venkata Ravamma" userId="0b7e97f4-48ad-4d21-be07-9caa3603a62e" providerId="ADAL" clId="{51E72AF3-DF0A-4607-9AC0-CCFEE5069D1A}" dt="2023-12-14T17:04:16.876" v="160" actId="680"/>
        <pc:sldMkLst>
          <pc:docMk/>
          <pc:sldMk cId="2203361824" sldId="499"/>
        </pc:sldMkLst>
      </pc:sldChg>
      <pc:sldChg chg="new">
        <pc:chgData name="Vanipenta, Venkata Ravamma" userId="0b7e97f4-48ad-4d21-be07-9caa3603a62e" providerId="ADAL" clId="{51E72AF3-DF0A-4607-9AC0-CCFEE5069D1A}" dt="2023-12-14T17:04:17.109" v="161" actId="680"/>
        <pc:sldMkLst>
          <pc:docMk/>
          <pc:sldMk cId="3420111641" sldId="500"/>
        </pc:sldMkLst>
      </pc:sldChg>
      <pc:sldChg chg="new">
        <pc:chgData name="Vanipenta, Venkata Ravamma" userId="0b7e97f4-48ad-4d21-be07-9caa3603a62e" providerId="ADAL" clId="{51E72AF3-DF0A-4607-9AC0-CCFEE5069D1A}" dt="2023-12-14T17:04:17.321" v="162" actId="680"/>
        <pc:sldMkLst>
          <pc:docMk/>
          <pc:sldMk cId="1445092527" sldId="501"/>
        </pc:sldMkLst>
      </pc:sldChg>
      <pc:sldChg chg="new">
        <pc:chgData name="Vanipenta, Venkata Ravamma" userId="0b7e97f4-48ad-4d21-be07-9caa3603a62e" providerId="ADAL" clId="{51E72AF3-DF0A-4607-9AC0-CCFEE5069D1A}" dt="2023-12-14T17:04:17.538" v="163" actId="680"/>
        <pc:sldMkLst>
          <pc:docMk/>
          <pc:sldMk cId="1064433174" sldId="502"/>
        </pc:sldMkLst>
      </pc:sldChg>
      <pc:sldChg chg="new">
        <pc:chgData name="Vanipenta, Venkata Ravamma" userId="0b7e97f4-48ad-4d21-be07-9caa3603a62e" providerId="ADAL" clId="{51E72AF3-DF0A-4607-9AC0-CCFEE5069D1A}" dt="2023-12-14T17:04:17.755" v="164" actId="680"/>
        <pc:sldMkLst>
          <pc:docMk/>
          <pc:sldMk cId="3165852123" sldId="503"/>
        </pc:sldMkLst>
      </pc:sldChg>
      <pc:sldChg chg="new">
        <pc:chgData name="Vanipenta, Venkata Ravamma" userId="0b7e97f4-48ad-4d21-be07-9caa3603a62e" providerId="ADAL" clId="{51E72AF3-DF0A-4607-9AC0-CCFEE5069D1A}" dt="2023-12-14T17:04:17.990" v="165" actId="680"/>
        <pc:sldMkLst>
          <pc:docMk/>
          <pc:sldMk cId="2465191483" sldId="504"/>
        </pc:sldMkLst>
      </pc:sldChg>
      <pc:sldChg chg="new">
        <pc:chgData name="Vanipenta, Venkata Ravamma" userId="0b7e97f4-48ad-4d21-be07-9caa3603a62e" providerId="ADAL" clId="{51E72AF3-DF0A-4607-9AC0-CCFEE5069D1A}" dt="2023-12-14T17:04:18.196" v="166" actId="680"/>
        <pc:sldMkLst>
          <pc:docMk/>
          <pc:sldMk cId="4021725666" sldId="505"/>
        </pc:sldMkLst>
      </pc:sldChg>
      <pc:sldChg chg="new">
        <pc:chgData name="Vanipenta, Venkata Ravamma" userId="0b7e97f4-48ad-4d21-be07-9caa3603a62e" providerId="ADAL" clId="{51E72AF3-DF0A-4607-9AC0-CCFEE5069D1A}" dt="2023-12-14T17:04:18.421" v="167" actId="680"/>
        <pc:sldMkLst>
          <pc:docMk/>
          <pc:sldMk cId="1962515328" sldId="506"/>
        </pc:sldMkLst>
      </pc:sldChg>
      <pc:sldChg chg="new">
        <pc:chgData name="Vanipenta, Venkata Ravamma" userId="0b7e97f4-48ad-4d21-be07-9caa3603a62e" providerId="ADAL" clId="{51E72AF3-DF0A-4607-9AC0-CCFEE5069D1A}" dt="2023-12-14T17:04:18.627" v="168" actId="680"/>
        <pc:sldMkLst>
          <pc:docMk/>
          <pc:sldMk cId="1734085838" sldId="507"/>
        </pc:sldMkLst>
      </pc:sldChg>
      <pc:sldChg chg="new">
        <pc:chgData name="Vanipenta, Venkata Ravamma" userId="0b7e97f4-48ad-4d21-be07-9caa3603a62e" providerId="ADAL" clId="{51E72AF3-DF0A-4607-9AC0-CCFEE5069D1A}" dt="2023-12-14T17:04:18.841" v="169" actId="680"/>
        <pc:sldMkLst>
          <pc:docMk/>
          <pc:sldMk cId="1965080569" sldId="508"/>
        </pc:sldMkLst>
      </pc:sldChg>
      <pc:sldChg chg="new">
        <pc:chgData name="Vanipenta, Venkata Ravamma" userId="0b7e97f4-48ad-4d21-be07-9caa3603a62e" providerId="ADAL" clId="{51E72AF3-DF0A-4607-9AC0-CCFEE5069D1A}" dt="2023-12-14T17:04:19.057" v="170" actId="680"/>
        <pc:sldMkLst>
          <pc:docMk/>
          <pc:sldMk cId="2661687588" sldId="509"/>
        </pc:sldMkLst>
      </pc:sldChg>
      <pc:sldChg chg="new">
        <pc:chgData name="Vanipenta, Venkata Ravamma" userId="0b7e97f4-48ad-4d21-be07-9caa3603a62e" providerId="ADAL" clId="{51E72AF3-DF0A-4607-9AC0-CCFEE5069D1A}" dt="2023-12-14T17:04:19.292" v="171" actId="680"/>
        <pc:sldMkLst>
          <pc:docMk/>
          <pc:sldMk cId="4023122359" sldId="510"/>
        </pc:sldMkLst>
      </pc:sldChg>
      <pc:sldChg chg="new">
        <pc:chgData name="Vanipenta, Venkata Ravamma" userId="0b7e97f4-48ad-4d21-be07-9caa3603a62e" providerId="ADAL" clId="{51E72AF3-DF0A-4607-9AC0-CCFEE5069D1A}" dt="2023-12-14T17:04:19.855" v="172" actId="680"/>
        <pc:sldMkLst>
          <pc:docMk/>
          <pc:sldMk cId="3422321204" sldId="511"/>
        </pc:sldMkLst>
      </pc:sldChg>
      <pc:sldChg chg="new">
        <pc:chgData name="Vanipenta, Venkata Ravamma" userId="0b7e97f4-48ad-4d21-be07-9caa3603a62e" providerId="ADAL" clId="{51E72AF3-DF0A-4607-9AC0-CCFEE5069D1A}" dt="2023-12-14T17:04:20.064" v="173" actId="680"/>
        <pc:sldMkLst>
          <pc:docMk/>
          <pc:sldMk cId="2979269964" sldId="512"/>
        </pc:sldMkLst>
      </pc:sldChg>
      <pc:sldChg chg="new">
        <pc:chgData name="Vanipenta, Venkata Ravamma" userId="0b7e97f4-48ad-4d21-be07-9caa3603a62e" providerId="ADAL" clId="{51E72AF3-DF0A-4607-9AC0-CCFEE5069D1A}" dt="2023-12-14T17:04:20.289" v="174" actId="680"/>
        <pc:sldMkLst>
          <pc:docMk/>
          <pc:sldMk cId="3125094888" sldId="513"/>
        </pc:sldMkLst>
      </pc:sldChg>
      <pc:sldChg chg="new">
        <pc:chgData name="Vanipenta, Venkata Ravamma" userId="0b7e97f4-48ad-4d21-be07-9caa3603a62e" providerId="ADAL" clId="{51E72AF3-DF0A-4607-9AC0-CCFEE5069D1A}" dt="2023-12-14T17:04:20.499" v="175" actId="680"/>
        <pc:sldMkLst>
          <pc:docMk/>
          <pc:sldMk cId="436443569" sldId="514"/>
        </pc:sldMkLst>
      </pc:sldChg>
      <pc:sldChg chg="new">
        <pc:chgData name="Vanipenta, Venkata Ravamma" userId="0b7e97f4-48ad-4d21-be07-9caa3603a62e" providerId="ADAL" clId="{51E72AF3-DF0A-4607-9AC0-CCFEE5069D1A}" dt="2023-12-14T17:04:20.751" v="176" actId="680"/>
        <pc:sldMkLst>
          <pc:docMk/>
          <pc:sldMk cId="720105309" sldId="515"/>
        </pc:sldMkLst>
      </pc:sldChg>
      <pc:sldChg chg="new">
        <pc:chgData name="Vanipenta, Venkata Ravamma" userId="0b7e97f4-48ad-4d21-be07-9caa3603a62e" providerId="ADAL" clId="{51E72AF3-DF0A-4607-9AC0-CCFEE5069D1A}" dt="2023-12-14T17:04:20.959" v="177" actId="680"/>
        <pc:sldMkLst>
          <pc:docMk/>
          <pc:sldMk cId="2796723452" sldId="516"/>
        </pc:sldMkLst>
      </pc:sldChg>
      <pc:sldChg chg="new">
        <pc:chgData name="Vanipenta, Venkata Ravamma" userId="0b7e97f4-48ad-4d21-be07-9caa3603a62e" providerId="ADAL" clId="{51E72AF3-DF0A-4607-9AC0-CCFEE5069D1A}" dt="2023-12-14T17:04:21.201" v="178" actId="680"/>
        <pc:sldMkLst>
          <pc:docMk/>
          <pc:sldMk cId="2068339033" sldId="517"/>
        </pc:sldMkLst>
      </pc:sldChg>
      <pc:sldChg chg="new">
        <pc:chgData name="Vanipenta, Venkata Ravamma" userId="0b7e97f4-48ad-4d21-be07-9caa3603a62e" providerId="ADAL" clId="{51E72AF3-DF0A-4607-9AC0-CCFEE5069D1A}" dt="2023-12-14T17:04:21.444" v="179" actId="680"/>
        <pc:sldMkLst>
          <pc:docMk/>
          <pc:sldMk cId="199445579" sldId="518"/>
        </pc:sldMkLst>
      </pc:sldChg>
      <pc:sldChg chg="new">
        <pc:chgData name="Vanipenta, Venkata Ravamma" userId="0b7e97f4-48ad-4d21-be07-9caa3603a62e" providerId="ADAL" clId="{51E72AF3-DF0A-4607-9AC0-CCFEE5069D1A}" dt="2023-12-14T17:04:21.656" v="180" actId="680"/>
        <pc:sldMkLst>
          <pc:docMk/>
          <pc:sldMk cId="4236169323" sldId="519"/>
        </pc:sldMkLst>
      </pc:sldChg>
      <pc:sldChg chg="new">
        <pc:chgData name="Vanipenta, Venkata Ravamma" userId="0b7e97f4-48ad-4d21-be07-9caa3603a62e" providerId="ADAL" clId="{51E72AF3-DF0A-4607-9AC0-CCFEE5069D1A}" dt="2023-12-14T17:04:21.876" v="181" actId="680"/>
        <pc:sldMkLst>
          <pc:docMk/>
          <pc:sldMk cId="18978154" sldId="520"/>
        </pc:sldMkLst>
      </pc:sldChg>
      <pc:sldChg chg="new">
        <pc:chgData name="Vanipenta, Venkata Ravamma" userId="0b7e97f4-48ad-4d21-be07-9caa3603a62e" providerId="ADAL" clId="{51E72AF3-DF0A-4607-9AC0-CCFEE5069D1A}" dt="2023-12-14T17:04:22.091" v="182" actId="680"/>
        <pc:sldMkLst>
          <pc:docMk/>
          <pc:sldMk cId="2796758987" sldId="521"/>
        </pc:sldMkLst>
      </pc:sldChg>
      <pc:sldChg chg="new">
        <pc:chgData name="Vanipenta, Venkata Ravamma" userId="0b7e97f4-48ad-4d21-be07-9caa3603a62e" providerId="ADAL" clId="{51E72AF3-DF0A-4607-9AC0-CCFEE5069D1A}" dt="2023-12-14T17:04:22.307" v="183" actId="680"/>
        <pc:sldMkLst>
          <pc:docMk/>
          <pc:sldMk cId="425654407" sldId="522"/>
        </pc:sldMkLst>
      </pc:sldChg>
      <pc:sldChg chg="new">
        <pc:chgData name="Vanipenta, Venkata Ravamma" userId="0b7e97f4-48ad-4d21-be07-9caa3603a62e" providerId="ADAL" clId="{51E72AF3-DF0A-4607-9AC0-CCFEE5069D1A}" dt="2023-12-14T17:04:22.531" v="184" actId="680"/>
        <pc:sldMkLst>
          <pc:docMk/>
          <pc:sldMk cId="2573606358" sldId="523"/>
        </pc:sldMkLst>
      </pc:sldChg>
      <pc:sldChg chg="new">
        <pc:chgData name="Vanipenta, Venkata Ravamma" userId="0b7e97f4-48ad-4d21-be07-9caa3603a62e" providerId="ADAL" clId="{51E72AF3-DF0A-4607-9AC0-CCFEE5069D1A}" dt="2023-12-14T17:04:22.795" v="185" actId="680"/>
        <pc:sldMkLst>
          <pc:docMk/>
          <pc:sldMk cId="1083735497" sldId="524"/>
        </pc:sldMkLst>
      </pc:sldChg>
      <pc:sldChg chg="new">
        <pc:chgData name="Vanipenta, Venkata Ravamma" userId="0b7e97f4-48ad-4d21-be07-9caa3603a62e" providerId="ADAL" clId="{51E72AF3-DF0A-4607-9AC0-CCFEE5069D1A}" dt="2023-12-14T17:04:22.990" v="186" actId="680"/>
        <pc:sldMkLst>
          <pc:docMk/>
          <pc:sldMk cId="3432967161" sldId="525"/>
        </pc:sldMkLst>
      </pc:sldChg>
      <pc:sldChg chg="new">
        <pc:chgData name="Vanipenta, Venkata Ravamma" userId="0b7e97f4-48ad-4d21-be07-9caa3603a62e" providerId="ADAL" clId="{51E72AF3-DF0A-4607-9AC0-CCFEE5069D1A}" dt="2023-12-14T17:04:23.218" v="187" actId="680"/>
        <pc:sldMkLst>
          <pc:docMk/>
          <pc:sldMk cId="1748900426" sldId="526"/>
        </pc:sldMkLst>
      </pc:sldChg>
      <pc:sldChg chg="new">
        <pc:chgData name="Vanipenta, Venkata Ravamma" userId="0b7e97f4-48ad-4d21-be07-9caa3603a62e" providerId="ADAL" clId="{51E72AF3-DF0A-4607-9AC0-CCFEE5069D1A}" dt="2023-12-14T17:04:23.447" v="188" actId="680"/>
        <pc:sldMkLst>
          <pc:docMk/>
          <pc:sldMk cId="625916896" sldId="527"/>
        </pc:sldMkLst>
      </pc:sldChg>
      <pc:sldChg chg="new">
        <pc:chgData name="Vanipenta, Venkata Ravamma" userId="0b7e97f4-48ad-4d21-be07-9caa3603a62e" providerId="ADAL" clId="{51E72AF3-DF0A-4607-9AC0-CCFEE5069D1A}" dt="2023-12-14T17:04:23.654" v="189" actId="680"/>
        <pc:sldMkLst>
          <pc:docMk/>
          <pc:sldMk cId="3042754455" sldId="528"/>
        </pc:sldMkLst>
      </pc:sldChg>
      <pc:sldChg chg="new">
        <pc:chgData name="Vanipenta, Venkata Ravamma" userId="0b7e97f4-48ad-4d21-be07-9caa3603a62e" providerId="ADAL" clId="{51E72AF3-DF0A-4607-9AC0-CCFEE5069D1A}" dt="2023-12-14T17:04:23.873" v="190" actId="680"/>
        <pc:sldMkLst>
          <pc:docMk/>
          <pc:sldMk cId="3908604929" sldId="529"/>
        </pc:sldMkLst>
      </pc:sldChg>
      <pc:sldChg chg="addSp new mod">
        <pc:chgData name="Vanipenta, Venkata Ravamma" userId="0b7e97f4-48ad-4d21-be07-9caa3603a62e" providerId="ADAL" clId="{51E72AF3-DF0A-4607-9AC0-CCFEE5069D1A}" dt="2023-12-15T16:39:57.766" v="738" actId="22"/>
        <pc:sldMkLst>
          <pc:docMk/>
          <pc:sldMk cId="1080001058" sldId="530"/>
        </pc:sldMkLst>
        <pc:picChg chg="add">
          <ac:chgData name="Vanipenta, Venkata Ravamma" userId="0b7e97f4-48ad-4d21-be07-9caa3603a62e" providerId="ADAL" clId="{51E72AF3-DF0A-4607-9AC0-CCFEE5069D1A}" dt="2023-12-15T16:39:57.766" v="738" actId="22"/>
          <ac:picMkLst>
            <pc:docMk/>
            <pc:sldMk cId="1080001058" sldId="530"/>
            <ac:picMk id="3" creationId="{306DC0CC-5721-0C57-8F93-0D8BF9307FD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4E6E8E3-84FB-4734-B677-4083AC77AE4B}" type="datetimeFigureOut">
              <a:rPr lang="en-IN" smtClean="0"/>
              <a:t>04-03-2024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27F6515-79A4-4512-B69F-3AB7D119A005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4975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E8E3-84FB-4734-B677-4083AC77AE4B}" type="datetimeFigureOut">
              <a:rPr lang="en-IN" smtClean="0"/>
              <a:t>04-03-2024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6515-79A4-4512-B69F-3AB7D119A00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2564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E8E3-84FB-4734-B677-4083AC77AE4B}" type="datetimeFigureOut">
              <a:rPr lang="en-IN" smtClean="0"/>
              <a:t>04-03-2024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6515-79A4-4512-B69F-3AB7D119A005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676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E8E3-84FB-4734-B677-4083AC77AE4B}" type="datetimeFigureOut">
              <a:rPr lang="en-IN" smtClean="0"/>
              <a:t>04-03-2024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6515-79A4-4512-B69F-3AB7D119A005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278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E8E3-84FB-4734-B677-4083AC77AE4B}" type="datetimeFigureOut">
              <a:rPr lang="en-IN" smtClean="0"/>
              <a:t>04-03-2024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6515-79A4-4512-B69F-3AB7D119A00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25544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E8E3-84FB-4734-B677-4083AC77AE4B}" type="datetimeFigureOut">
              <a:rPr lang="en-IN" smtClean="0"/>
              <a:t>04-03-2024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6515-79A4-4512-B69F-3AB7D119A005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8869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E8E3-84FB-4734-B677-4083AC77AE4B}" type="datetimeFigureOut">
              <a:rPr lang="en-IN" smtClean="0"/>
              <a:t>04-03-2024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6515-79A4-4512-B69F-3AB7D119A005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991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E8E3-84FB-4734-B677-4083AC77AE4B}" type="datetimeFigureOut">
              <a:rPr lang="en-IN" smtClean="0"/>
              <a:t>04-03-2024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6515-79A4-4512-B69F-3AB7D119A005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5247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E8E3-84FB-4734-B677-4083AC77AE4B}" type="datetimeFigureOut">
              <a:rPr lang="en-IN" smtClean="0"/>
              <a:t>04-03-2024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6515-79A4-4512-B69F-3AB7D119A005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334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E8E3-84FB-4734-B677-4083AC77AE4B}" type="datetimeFigureOut">
              <a:rPr lang="en-IN" smtClean="0"/>
              <a:t>04-03-2024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6515-79A4-4512-B69F-3AB7D119A00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6695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E8E3-84FB-4734-B677-4083AC77AE4B}" type="datetimeFigureOut">
              <a:rPr lang="en-IN" smtClean="0"/>
              <a:t>04-03-2024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6515-79A4-4512-B69F-3AB7D119A005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74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E8E3-84FB-4734-B677-4083AC77AE4B}" type="datetimeFigureOut">
              <a:rPr lang="en-IN" smtClean="0"/>
              <a:t>04-03-2024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6515-79A4-4512-B69F-3AB7D119A00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8868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E8E3-84FB-4734-B677-4083AC77AE4B}" type="datetimeFigureOut">
              <a:rPr lang="en-IN" smtClean="0"/>
              <a:t>04-03-2024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6515-79A4-4512-B69F-3AB7D119A005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262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E8E3-84FB-4734-B677-4083AC77AE4B}" type="datetimeFigureOut">
              <a:rPr lang="en-IN" smtClean="0"/>
              <a:t>04-03-2024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6515-79A4-4512-B69F-3AB7D119A005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407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E8E3-84FB-4734-B677-4083AC77AE4B}" type="datetimeFigureOut">
              <a:rPr lang="en-IN" smtClean="0"/>
              <a:t>04-03-2024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6515-79A4-4512-B69F-3AB7D119A00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7180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E8E3-84FB-4734-B677-4083AC77AE4B}" type="datetimeFigureOut">
              <a:rPr lang="en-IN" smtClean="0"/>
              <a:t>04-03-2024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6515-79A4-4512-B69F-3AB7D119A005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213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E8E3-84FB-4734-B677-4083AC77AE4B}" type="datetimeFigureOut">
              <a:rPr lang="en-IN" smtClean="0"/>
              <a:t>04-03-2024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6515-79A4-4512-B69F-3AB7D119A00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4676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4E6E8E3-84FB-4734-B677-4083AC77AE4B}" type="datetimeFigureOut">
              <a:rPr lang="en-IN" smtClean="0"/>
              <a:t>04-03-2024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27F6515-79A4-4512-B69F-3AB7D119A00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0271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6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1.png"/><Relationship Id="rId4" Type="http://schemas.openxmlformats.org/officeDocument/2006/relationships/image" Target="../media/image4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8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3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BC0904-B94A-C62C-8EB9-EB9A5AD34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950" y="2911448"/>
            <a:ext cx="2902099" cy="103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6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C09657-FB56-1485-AEA0-CCBB0B4AC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327" y="2216087"/>
            <a:ext cx="6731346" cy="24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1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9">
            <a:extLst>
              <a:ext uri="{FF2B5EF4-FFF2-40B4-BE49-F238E27FC236}">
                <a16:creationId xmlns:a16="http://schemas.microsoft.com/office/drawing/2014/main" id="{DAB4CACB-F040-42C8-BAB4-EF293B16E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11">
            <a:extLst>
              <a:ext uri="{FF2B5EF4-FFF2-40B4-BE49-F238E27FC236}">
                <a16:creationId xmlns:a16="http://schemas.microsoft.com/office/drawing/2014/main" id="{D6C5C6B7-B038-40DE-9BBF-E219006E0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36" y="28937"/>
            <a:ext cx="12188825" cy="6856214"/>
          </a:xfrm>
          <a:prstGeom prst="rect">
            <a:avLst/>
          </a:prstGeom>
        </p:spPr>
      </p:pic>
      <p:sp>
        <p:nvSpPr>
          <p:cNvPr id="31" name="Rectangle 13">
            <a:extLst>
              <a:ext uri="{FF2B5EF4-FFF2-40B4-BE49-F238E27FC236}">
                <a16:creationId xmlns:a16="http://schemas.microsoft.com/office/drawing/2014/main" id="{CBCD6488-6A94-4486-9EC5-91E9BCEA2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9106" y="511968"/>
            <a:ext cx="11220450" cy="58840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68E3CD-CDB4-D031-3F05-9B3663C51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780" y="2636434"/>
            <a:ext cx="4623162" cy="16412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827032-F11A-85C1-DC24-CD334698F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409" y="2919602"/>
            <a:ext cx="4623162" cy="1074884"/>
          </a:xfrm>
          <a:prstGeom prst="rect">
            <a:avLst/>
          </a:prstGeom>
        </p:spPr>
      </p:pic>
      <p:grpSp>
        <p:nvGrpSpPr>
          <p:cNvPr id="32" name="Group 15">
            <a:extLst>
              <a:ext uri="{FF2B5EF4-FFF2-40B4-BE49-F238E27FC236}">
                <a16:creationId xmlns:a16="http://schemas.microsoft.com/office/drawing/2014/main" id="{AC82F602-8DEC-4503-A8EE-78C40239CF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17" name="Rounded Rectangle 21">
              <a:extLst>
                <a:ext uri="{FF2B5EF4-FFF2-40B4-BE49-F238E27FC236}">
                  <a16:creationId xmlns:a16="http://schemas.microsoft.com/office/drawing/2014/main" id="{265B23B4-5D6A-496F-97E0-5820A423E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4E85294-3619-433F-B8F6-901CAA9F7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19" name="Rounded Rectangle 27">
              <a:extLst>
                <a:ext uri="{FF2B5EF4-FFF2-40B4-BE49-F238E27FC236}">
                  <a16:creationId xmlns:a16="http://schemas.microsoft.com/office/drawing/2014/main" id="{3EC93FD1-54A1-4342-8790-272BCD99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srgbClr val="171717">
                  <a:alpha val="82745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ABD94D8-A1A4-4079-BDB1-30122D3F8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71472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09EA27C-DE62-4CEC-A6D3-4FA9EF40A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A3A265-82C7-586E-1D6D-69DFEBFBC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4" y="2080906"/>
            <a:ext cx="4969932" cy="2696187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4F989E-1DF2-B2E6-D067-10AC9E41D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733" y="2292128"/>
            <a:ext cx="4969932" cy="2273744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20787722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434DCA8-BC57-40AE-94D7-754460957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3A23A1-FB7B-4C57-8240-0B6015C1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36" y="28937"/>
            <a:ext cx="12188825" cy="685621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43CA6E1-DE85-4998-B1CA-2B617EDF6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744" y="671208"/>
            <a:ext cx="10937716" cy="5551283"/>
          </a:xfrm>
          <a:prstGeom prst="rect">
            <a:avLst/>
          </a:prstGeom>
          <a:noFill/>
          <a:ln w="22225" cap="flat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D162A3C-D7A8-4B2A-94B1-73192CBC5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184" y="3174136"/>
            <a:ext cx="777240" cy="6064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8F1012-6DEE-4829-9F32-620A71109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1437976" y="3174136"/>
            <a:ext cx="777240" cy="6064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38307-61A1-FA46-0F24-2783A026BE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780" y="2339185"/>
            <a:ext cx="2527184" cy="9413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148F7A-5C6E-EE56-623B-5C0458213D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5800" y="1486575"/>
            <a:ext cx="5562886" cy="358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1694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4">
            <a:extLst>
              <a:ext uri="{FF2B5EF4-FFF2-40B4-BE49-F238E27FC236}">
                <a16:creationId xmlns:a16="http://schemas.microsoft.com/office/drawing/2014/main" id="{AA3CC463-F933-4AC4-86E1-5AC14B0C3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6025D2DB-A12A-44DB-B00E-F4D622329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1392AA-14E5-FBB2-7BC9-6A5FB528A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49" y="1322326"/>
            <a:ext cx="3854945" cy="111793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E7E7877-F64E-4EEA-B778-138031EFF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46836B-C4B3-600E-C88E-9311278FA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49" y="4588878"/>
            <a:ext cx="3854945" cy="79026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DD6C4F3-70FD-4F13-919C-702EE4886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0596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88C9D2-126D-C9D7-7AFD-C402E1BAC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764" y="2097925"/>
            <a:ext cx="6410084" cy="267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490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4958B8-57B6-4B37-8A18-D54A32EC2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3AE8DC-6829-C114-1BC2-523F4D87B1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214" b="-1"/>
          <a:stretch/>
        </p:blipFill>
        <p:spPr>
          <a:xfrm>
            <a:off x="486138" y="488137"/>
            <a:ext cx="11227442" cy="58832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7E4A740-3A69-42A5-8AC0-3905D518F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3C010-53D7-404B-9300-DB1BAE1E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13" name="Rounded Rectangle 21">
              <a:extLst>
                <a:ext uri="{FF2B5EF4-FFF2-40B4-BE49-F238E27FC236}">
                  <a16:creationId xmlns:a16="http://schemas.microsoft.com/office/drawing/2014/main" id="{DFC03671-D6D3-4BA9-AD3E-6ADE11D07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D51935-8C23-4BCB-987B-F5AC9E3D9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15" name="Rounded Rectangle 27">
              <a:extLst>
                <a:ext uri="{FF2B5EF4-FFF2-40B4-BE49-F238E27FC236}">
                  <a16:creationId xmlns:a16="http://schemas.microsoft.com/office/drawing/2014/main" id="{72D5A197-23EF-4751-9E72-FEB79910E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DD7E4D1-EC3E-4109-9647-9E6652A92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809291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09EA27C-DE62-4CEC-A6D3-4FA9EF40A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751CAB-DCE5-2862-8F0D-D7C248C54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4" y="1664674"/>
            <a:ext cx="4969932" cy="3528651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94EAFC-3920-32DE-DB43-C69984ABD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733" y="1987720"/>
            <a:ext cx="4969932" cy="2882560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40675861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09EA27C-DE62-4CEC-A6D3-4FA9EF40A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2AC4B9-763D-EC60-7E4C-69D7386BD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4" y="1664674"/>
            <a:ext cx="4969932" cy="3528651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B65854D-CC0C-D08D-7751-574DFD5C4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733" y="2478501"/>
            <a:ext cx="4969932" cy="1900998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76238582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2891AE-8CEF-5CAD-2130-E9963F015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451545"/>
            <a:ext cx="5426764" cy="264554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7777DA-63BE-BF50-296A-7FC413338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3973507"/>
            <a:ext cx="5426764" cy="20757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B2BFF-C8F0-6FDE-EF7E-5566032FD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1321659"/>
            <a:ext cx="5426764" cy="407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37979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1A3E7D-A4DD-8A82-8E33-BDA72BE2F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664" y="2911448"/>
            <a:ext cx="2368672" cy="103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900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1">
            <a:extLst>
              <a:ext uri="{FF2B5EF4-FFF2-40B4-BE49-F238E27FC236}">
                <a16:creationId xmlns:a16="http://schemas.microsoft.com/office/drawing/2014/main" id="{AA3CC463-F933-4AC4-86E1-5AC14B0C3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6025D2DB-A12A-44DB-B00E-F4D622329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3C9330-7D96-5788-9721-404DF54CA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49" y="1360876"/>
            <a:ext cx="3854945" cy="1040834"/>
          </a:xfrm>
          <a:prstGeom prst="rect">
            <a:avLst/>
          </a:prstGeom>
        </p:spPr>
      </p:pic>
      <p:sp>
        <p:nvSpPr>
          <p:cNvPr id="23" name="Rectangle 15">
            <a:extLst>
              <a:ext uri="{FF2B5EF4-FFF2-40B4-BE49-F238E27FC236}">
                <a16:creationId xmlns:a16="http://schemas.microsoft.com/office/drawing/2014/main" id="{CE7E7877-F64E-4EEA-B778-138031EFF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EF9FE-6C97-7C6A-0824-34E6AEE38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49" y="4694888"/>
            <a:ext cx="3854945" cy="578242"/>
          </a:xfrm>
          <a:prstGeom prst="rect">
            <a:avLst/>
          </a:prstGeom>
        </p:spPr>
      </p:pic>
      <p:sp>
        <p:nvSpPr>
          <p:cNvPr id="24" name="Rectangle 17">
            <a:extLst>
              <a:ext uri="{FF2B5EF4-FFF2-40B4-BE49-F238E27FC236}">
                <a16:creationId xmlns:a16="http://schemas.microsoft.com/office/drawing/2014/main" id="{7DD6C4F3-70FD-4F13-919C-702EE4886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0596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DF4CE3-F3A3-FCA9-4847-99514126E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764" y="2178052"/>
            <a:ext cx="6410084" cy="251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647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51418B-3778-B50B-8B38-BBAF93A28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671" y="2171635"/>
            <a:ext cx="6972658" cy="251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13390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>
            <a:extLst>
              <a:ext uri="{FF2B5EF4-FFF2-40B4-BE49-F238E27FC236}">
                <a16:creationId xmlns:a16="http://schemas.microsoft.com/office/drawing/2014/main" id="{4434DCA8-BC57-40AE-94D7-754460957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9">
            <a:extLst>
              <a:ext uri="{FF2B5EF4-FFF2-40B4-BE49-F238E27FC236}">
                <a16:creationId xmlns:a16="http://schemas.microsoft.com/office/drawing/2014/main" id="{E93A23A1-FB7B-4C57-8240-0B6015C1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36" y="28937"/>
            <a:ext cx="12188825" cy="6856214"/>
          </a:xfrm>
          <a:prstGeom prst="rect">
            <a:avLst/>
          </a:prstGeom>
        </p:spPr>
      </p:pic>
      <p:sp>
        <p:nvSpPr>
          <p:cNvPr id="26" name="Rectangle 11">
            <a:extLst>
              <a:ext uri="{FF2B5EF4-FFF2-40B4-BE49-F238E27FC236}">
                <a16:creationId xmlns:a16="http://schemas.microsoft.com/office/drawing/2014/main" id="{D43CA6E1-DE85-4998-B1CA-2B617EDF6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744" y="671208"/>
            <a:ext cx="10937716" cy="5551283"/>
          </a:xfrm>
          <a:prstGeom prst="rect">
            <a:avLst/>
          </a:prstGeom>
          <a:noFill/>
          <a:ln w="22225" cap="flat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162A3C-D7A8-4B2A-94B1-73192CBC5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184" y="3174136"/>
            <a:ext cx="777240" cy="6064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85B009-1680-3EE6-985D-749F9C342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780" y="1228301"/>
            <a:ext cx="9905528" cy="44574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8F1012-6DEE-4829-9F32-620A71109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1437976" y="3174136"/>
            <a:ext cx="777240" cy="60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126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188802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474483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426400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162008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89637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43503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49092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411453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5803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6031F3-0CE6-F96C-0331-359C05D6E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025" y="2111307"/>
            <a:ext cx="5835950" cy="263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18267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024662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873905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72015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885175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952354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024825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55630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69366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514292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280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342317-3613-6EB3-B538-FB957F014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48" y="2028753"/>
            <a:ext cx="5893103" cy="280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29209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883765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319150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690393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449643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240564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230690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35112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315229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605702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6477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B5AD16-E92E-CFC2-1910-7F361CC03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680" y="1520727"/>
            <a:ext cx="7588640" cy="381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5121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260030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53709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587378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993004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037348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421768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725933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205965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77574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8632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3CDFF5-C95E-8B48-2FA5-7EB2590A6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035" y="2292291"/>
            <a:ext cx="4457929" cy="227341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3598982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40682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18016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925164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47439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957033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791150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72871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444599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25878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0657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8A701F-6F98-7A6D-D0E3-F49DCF2FC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225" y="2209737"/>
            <a:ext cx="6807550" cy="2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72277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008293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30714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669511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968524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636635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385702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336182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011164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509252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4433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6E16F9-8F52-5AD7-3285-0C1E0B053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072" y="2311342"/>
            <a:ext cx="6921856" cy="223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0590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585212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519148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172566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251532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408583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508056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168758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312235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232120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9269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39C268-C8C1-5DF3-DF9A-15D5D3963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941" y="2247839"/>
            <a:ext cx="7144117" cy="236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9906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509488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644356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010530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672345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833903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44557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16932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7815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675898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654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20BAEC-2124-1C1F-338E-DD551C2AB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243" y="2901923"/>
            <a:ext cx="3181514" cy="105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6479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60635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373549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296716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890042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591689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275445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860492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14069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75250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9053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A105FA-EA43-6A5D-9B99-FE099F07C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970" y="3016229"/>
            <a:ext cx="6998060" cy="129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01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038855-2F37-4126-1CFD-602123309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033" y="3016229"/>
            <a:ext cx="3587934" cy="82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18935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120843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676841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813090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91382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398295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494306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260284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616336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193865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3001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EB4B82D-A989-40D8-A457-F1D9C0345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E99EC7-4ECA-46FD-A4EE-C28A8AC67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36" y="28937"/>
            <a:ext cx="12188825" cy="685621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7034349-EB95-4DEC-941A-A5BEB23CC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15" name="Rounded Rectangle 21">
              <a:extLst>
                <a:ext uri="{FF2B5EF4-FFF2-40B4-BE49-F238E27FC236}">
                  <a16:creationId xmlns:a16="http://schemas.microsoft.com/office/drawing/2014/main" id="{4ED14EF1-39B3-426A-842A-CEA137A65D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0BA46E3-54EA-491A-BDC2-C9A945118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17" name="Rounded Rectangle 27">
              <a:extLst>
                <a:ext uri="{FF2B5EF4-FFF2-40B4-BE49-F238E27FC236}">
                  <a16:creationId xmlns:a16="http://schemas.microsoft.com/office/drawing/2014/main" id="{BC6C1592-02CC-4EA4-9A0E-7BE7C1ED8B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srgbClr val="171717">
                  <a:alpha val="82745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67E44A5-FAF8-4D81-90C9-CFD68F1A1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12E6595-C9A8-01AB-511C-03869E90EC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5458" y="1849473"/>
            <a:ext cx="5803721" cy="15871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21EABB-4616-950D-4926-6CEE17C37C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3780" y="4051115"/>
            <a:ext cx="9905528" cy="101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45535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80076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34170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304880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374155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268508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417956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628540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43502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92700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6755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E472219-7ADC-1474-1783-9F82402A1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776465"/>
            <a:ext cx="3292524" cy="757280"/>
          </a:xfrm>
          <a:prstGeom prst="rect">
            <a:avLst/>
          </a:prstGeom>
        </p:spPr>
      </p:pic>
      <p:cxnSp>
        <p:nvCxnSpPr>
          <p:cNvPr id="33" name="Straight Connector 28">
            <a:extLst>
              <a:ext uri="{FF2B5EF4-FFF2-40B4-BE49-F238E27FC236}">
                <a16:creationId xmlns:a16="http://schemas.microsoft.com/office/drawing/2014/main" id="{D4BDCD00-BA97-40D8-93CD-0A9CA931B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2080" y="3429000"/>
            <a:ext cx="2636520" cy="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112D24C-16E3-6D65-046B-DC869A86A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115" y="4130091"/>
            <a:ext cx="3279025" cy="1139460"/>
          </a:xfrm>
          <a:prstGeom prst="rect">
            <a:avLst/>
          </a:prstGeom>
        </p:spPr>
      </p:pic>
      <p:cxnSp>
        <p:nvCxnSpPr>
          <p:cNvPr id="34" name="Straight Connector 30">
            <a:extLst>
              <a:ext uri="{FF2B5EF4-FFF2-40B4-BE49-F238E27FC236}">
                <a16:creationId xmlns:a16="http://schemas.microsoft.com/office/drawing/2014/main" id="{2D631E40-F51C-4828-B23B-DF9035132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7CE3AE8-F393-623D-C514-3BBC5BF99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676" y="2034396"/>
            <a:ext cx="6184580" cy="278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1583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164992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0245534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6637363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440797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232263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4154529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3736781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093398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239732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5286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55796EE-5046-41EA-820C-D40096A73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02BFEE-C3E2-417C-9D63-9D2671E5C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611" y="350556"/>
            <a:ext cx="11542779" cy="615688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51848E-7EBA-64E6-D190-755C1F08D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4" y="2109217"/>
            <a:ext cx="5051804" cy="26395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611267-B156-7149-F669-CAB852998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861" y="2418640"/>
            <a:ext cx="5051804" cy="202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28324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338071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46808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43597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6720400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5436799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684959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536410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6579755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229935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80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4503911-0540-3163-FE09-A8306EACD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363360"/>
            <a:ext cx="5426764" cy="28219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8B60EC-7544-79ED-3AEE-DA9A9BB73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27" y="3631096"/>
            <a:ext cx="5360312" cy="2760560"/>
          </a:xfrm>
          <a:prstGeom prst="rect">
            <a:avLst/>
          </a:prstGeom>
        </p:spPr>
      </p:pic>
      <p:sp>
        <p:nvSpPr>
          <p:cNvPr id="44" name="Rectangle 35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37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BC94F3-62C6-3F5A-4943-1F073BB8F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1871119"/>
            <a:ext cx="5426764" cy="297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58468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361147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290835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853466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817296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0913868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8188489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496352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456482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662270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8184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6">
            <a:extLst>
              <a:ext uri="{FF2B5EF4-FFF2-40B4-BE49-F238E27FC236}">
                <a16:creationId xmlns:a16="http://schemas.microsoft.com/office/drawing/2014/main" id="{BFDC535F-AC0A-417D-96AB-6706BECAC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97AAAF8E-31DB-4148-8FCA-4D8233D69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953" y="484068"/>
            <a:ext cx="6898027" cy="588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80DBBB-C764-65CD-C73C-662C83DE6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37" y="1685679"/>
            <a:ext cx="6253058" cy="3486079"/>
          </a:xfrm>
          <a:prstGeom prst="rect">
            <a:avLst/>
          </a:prstGeom>
        </p:spPr>
      </p:pic>
      <p:sp>
        <p:nvSpPr>
          <p:cNvPr id="36" name="Rectangle 30">
            <a:extLst>
              <a:ext uri="{FF2B5EF4-FFF2-40B4-BE49-F238E27FC236}">
                <a16:creationId xmlns:a16="http://schemas.microsoft.com/office/drawing/2014/main" id="{AA274328-4774-4DF9-BA53-45256512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84069"/>
            <a:ext cx="4145975" cy="349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4BC4CB-3DA2-9C08-335E-1936D5ED5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059" y="1572894"/>
            <a:ext cx="3502643" cy="132224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1C7B46D-2FEF-4FAA-915B-8B21A66BB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144834"/>
            <a:ext cx="4145975" cy="22115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DC9DD6-E348-A520-B09F-35E4D79AA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059" y="5005408"/>
            <a:ext cx="3502643" cy="49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4510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8860966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45806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7286979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6873710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086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CA88CC-1331-4830-BB3C-CBD91EE8F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982" y="2790792"/>
            <a:ext cx="3626036" cy="127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709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DEB4B82D-A989-40D8-A457-F1D9C0345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9">
            <a:extLst>
              <a:ext uri="{FF2B5EF4-FFF2-40B4-BE49-F238E27FC236}">
                <a16:creationId xmlns:a16="http://schemas.microsoft.com/office/drawing/2014/main" id="{14E99EC7-4ECA-46FD-A4EE-C28A8AC67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36" y="28937"/>
            <a:ext cx="12188825" cy="6856214"/>
          </a:xfrm>
          <a:prstGeom prst="rect">
            <a:avLst/>
          </a:prstGeom>
        </p:spPr>
      </p:pic>
      <p:pic>
        <p:nvPicPr>
          <p:cNvPr id="3" name="Picture 2" descr="A screenshot of a computer application&#10;&#10;Description automatically generated">
            <a:extLst>
              <a:ext uri="{FF2B5EF4-FFF2-40B4-BE49-F238E27FC236}">
                <a16:creationId xmlns:a16="http://schemas.microsoft.com/office/drawing/2014/main" id="{64846605-F8CF-365D-AED4-D87C701E5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440" y="1149305"/>
            <a:ext cx="9768208" cy="4615479"/>
          </a:xfrm>
          <a:prstGeom prst="rect">
            <a:avLst/>
          </a:prstGeom>
        </p:spPr>
      </p:pic>
      <p:grpSp>
        <p:nvGrpSpPr>
          <p:cNvPr id="20" name="Group 11">
            <a:extLst>
              <a:ext uri="{FF2B5EF4-FFF2-40B4-BE49-F238E27FC236}">
                <a16:creationId xmlns:a16="http://schemas.microsoft.com/office/drawing/2014/main" id="{67034349-EB95-4DEC-941A-A5BEB23CC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21" name="Rounded Rectangle 21">
              <a:extLst>
                <a:ext uri="{FF2B5EF4-FFF2-40B4-BE49-F238E27FC236}">
                  <a16:creationId xmlns:a16="http://schemas.microsoft.com/office/drawing/2014/main" id="{4ED14EF1-39B3-426A-842A-CEA137A65D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0BA46E3-54EA-491A-BDC2-C9A945118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22" name="Rounded Rectangle 27">
              <a:extLst>
                <a:ext uri="{FF2B5EF4-FFF2-40B4-BE49-F238E27FC236}">
                  <a16:creationId xmlns:a16="http://schemas.microsoft.com/office/drawing/2014/main" id="{BC6C1592-02CC-4EA4-9A0E-7BE7C1ED8B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srgbClr val="171717">
                  <a:alpha val="82745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67E44A5-FAF8-4D81-90C9-CFD68F1A1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01262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811A82-5B6F-D592-CE5A-309F7107C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588" y="1704886"/>
            <a:ext cx="6286823" cy="34482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203191-DD3A-4CE6-0572-62C238917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656" y="2111307"/>
            <a:ext cx="4616687" cy="263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612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B4CACB-F040-42C8-BAB4-EF293B16E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C5C6B7-B038-40DE-9BBF-E219006E0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36" y="28937"/>
            <a:ext cx="12188825" cy="685621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BCD6488-6A94-4486-9EC5-91E9BCEA2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9106" y="511968"/>
            <a:ext cx="11220450" cy="58840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57AA99-F1F9-9BED-2777-C5DA3E607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780" y="2702637"/>
            <a:ext cx="4623162" cy="15088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2C63F4-E69C-8848-432D-E69CB5B96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409" y="3121865"/>
            <a:ext cx="4623162" cy="67035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C82F602-8DEC-4503-A8EE-78C40239CF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17" name="Rounded Rectangle 21">
              <a:extLst>
                <a:ext uri="{FF2B5EF4-FFF2-40B4-BE49-F238E27FC236}">
                  <a16:creationId xmlns:a16="http://schemas.microsoft.com/office/drawing/2014/main" id="{265B23B4-5D6A-496F-97E0-5820A423E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4E85294-3619-433F-B8F6-901CAA9F7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19" name="Rounded Rectangle 27">
              <a:extLst>
                <a:ext uri="{FF2B5EF4-FFF2-40B4-BE49-F238E27FC236}">
                  <a16:creationId xmlns:a16="http://schemas.microsoft.com/office/drawing/2014/main" id="{3EC93FD1-54A1-4342-8790-272BCD99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srgbClr val="171717">
                  <a:alpha val="82745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ABD94D8-A1A4-4079-BDB1-30122D3F8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06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E185FF-428F-EA55-8890-AC5F229C5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201" y="2295466"/>
            <a:ext cx="3835597" cy="226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5821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7CDC4B-7D68-14A2-715D-1036780CD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282" y="2063680"/>
            <a:ext cx="6515435" cy="27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828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C1359D-FB47-76AF-2AA9-8A4BC69C5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609" y="2806668"/>
            <a:ext cx="3530781" cy="124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157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617B77-93EE-6362-6BEF-D41653852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786" y="2092256"/>
            <a:ext cx="6388428" cy="267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667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C4018560-A1B9-4D3C-B032-951724CDD7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62B19BF-51B9-4290-AEA8-389BB4119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9940D90-AB68-4B4D-8001-839F3B28C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E0E095C-2B33-4957-9D0D-EE4ABDE1E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095A9A2-AE81-4840-9F6F-305708B87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80E036D-DDAD-4AFE-AB68-D910280A7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AFF43104-F524-418A-A0E3-3146340AB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23E5CD5-3226-4DDD-97AC-81C8F40E0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58B6703-6BCA-4414-A7FC-BA111255B1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6826A85-B5BB-4A9B-819E-AF5A0B30A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8A6C787-E24E-48D0-AF26-F35E43180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E55A8260-917C-4DAC-A284-2A6E124FC9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B6ABA3F9-ECC4-45D8-8538-B7EEC4D27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3072384" cy="453542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F26C40-4EA6-AE91-660D-B05120A9B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236" y="2324135"/>
            <a:ext cx="2743200" cy="1044580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20C8890-1E3E-474D-9D1E-D3E3062B61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44033" y="2400639"/>
            <a:ext cx="60350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636C1AA-4B89-27AD-4CF2-A87A324D2BAD}"/>
              </a:ext>
            </a:extLst>
          </p:cNvPr>
          <p:cNvSpPr txBox="1"/>
          <p:nvPr/>
        </p:nvSpPr>
        <p:spPr>
          <a:xfrm>
            <a:off x="4631496" y="2556932"/>
            <a:ext cx="6260114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CSS in  Style.css class to apply globally</a:t>
            </a:r>
          </a:p>
        </p:txBody>
      </p:sp>
    </p:spTree>
    <p:extLst>
      <p:ext uri="{BB962C8B-B14F-4D97-AF65-F5344CB8AC3E}">
        <p14:creationId xmlns:p14="http://schemas.microsoft.com/office/powerpoint/2010/main" val="40192937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7">
            <a:extLst>
              <a:ext uri="{FF2B5EF4-FFF2-40B4-BE49-F238E27FC236}">
                <a16:creationId xmlns:a16="http://schemas.microsoft.com/office/drawing/2014/main" id="{3F6D81C7-B083-478E-82FE-089A8CB72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398EDA2-4889-433D-AC01-5214D79764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099D46A-AF52-46FD-938B-D31189460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933E919-C473-4F0E-9DBC-CC65FC9E9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BF3BDD-5C99-4FDC-BBCB-E711359D9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29" name="Straight Connector 13">
            <a:extLst>
              <a:ext uri="{FF2B5EF4-FFF2-40B4-BE49-F238E27FC236}">
                <a16:creationId xmlns:a16="http://schemas.microsoft.com/office/drawing/2014/main" id="{F06B54F2-CD11-4359-A7D6-DA7C76C09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15">
            <a:extLst>
              <a:ext uri="{FF2B5EF4-FFF2-40B4-BE49-F238E27FC236}">
                <a16:creationId xmlns:a16="http://schemas.microsoft.com/office/drawing/2014/main" id="{ED56E41F-B8E0-4D18-B554-FD40260DE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17">
            <a:extLst>
              <a:ext uri="{FF2B5EF4-FFF2-40B4-BE49-F238E27FC236}">
                <a16:creationId xmlns:a16="http://schemas.microsoft.com/office/drawing/2014/main" id="{2DB31E17-E562-4F82-98D0-858C84120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8BF3B07-5EF6-4E5B-834E-C1398DB60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DDA1859-D108-4C60-B38B-C85485AB3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498EA77-084B-43CC-B94D-566F1D8E1E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9B16D3F-47E8-419E-9C4E-ED6FC918F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32" name="Rectangle 23">
            <a:extLst>
              <a:ext uri="{FF2B5EF4-FFF2-40B4-BE49-F238E27FC236}">
                <a16:creationId xmlns:a16="http://schemas.microsoft.com/office/drawing/2014/main" id="{23E937B9-07EE-456A-A31C-41A8866E2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FD1B7B-9DCE-CC0F-00AD-89D467076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2683" y="2498617"/>
            <a:ext cx="5278777" cy="1681962"/>
          </a:xfrm>
          <a:prstGeom prst="rect">
            <a:avLst/>
          </a:prstGeom>
        </p:spPr>
      </p:pic>
      <p:cxnSp>
        <p:nvCxnSpPr>
          <p:cNvPr id="33" name="Straight Connector 25">
            <a:extLst>
              <a:ext uri="{FF2B5EF4-FFF2-40B4-BE49-F238E27FC236}">
                <a16:creationId xmlns:a16="http://schemas.microsoft.com/office/drawing/2014/main" id="{FD2308B7-2829-44DD-B213-27EEBDED1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8762136-A5C1-C285-7C7A-326694638AC8}"/>
              </a:ext>
            </a:extLst>
          </p:cNvPr>
          <p:cNvSpPr txBox="1"/>
          <p:nvPr/>
        </p:nvSpPr>
        <p:spPr>
          <a:xfrm>
            <a:off x="7535824" y="2556932"/>
            <a:ext cx="3360771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dirty="0" err="1">
                <a:solidFill>
                  <a:srgbClr val="262626"/>
                </a:solidFill>
              </a:rPr>
              <a:t>npm</a:t>
            </a:r>
            <a:r>
              <a:rPr lang="en-US" dirty="0">
                <a:solidFill>
                  <a:srgbClr val="262626"/>
                </a:solidFill>
              </a:rPr>
              <a:t> install –save bootstrap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dirty="0">
                <a:solidFill>
                  <a:srgbClr val="262626"/>
                </a:solidFill>
              </a:rPr>
              <a:t>Check bootstrap installed correctly under </a:t>
            </a:r>
            <a:r>
              <a:rPr lang="en-US" dirty="0" err="1">
                <a:solidFill>
                  <a:srgbClr val="262626"/>
                </a:solidFill>
              </a:rPr>
              <a:t>node_modules</a:t>
            </a:r>
            <a:r>
              <a:rPr lang="en-US" dirty="0">
                <a:solidFill>
                  <a:srgbClr val="262626"/>
                </a:solidFill>
              </a:rPr>
              <a:t>/bootstrap/</a:t>
            </a:r>
            <a:r>
              <a:rPr lang="en-US" dirty="0" err="1">
                <a:solidFill>
                  <a:srgbClr val="262626"/>
                </a:solidFill>
              </a:rPr>
              <a:t>dist</a:t>
            </a:r>
            <a:r>
              <a:rPr lang="en-US" dirty="0">
                <a:solidFill>
                  <a:srgbClr val="262626"/>
                </a:solidFill>
              </a:rPr>
              <a:t>/</a:t>
            </a:r>
            <a:r>
              <a:rPr lang="en-US" dirty="0" err="1">
                <a:solidFill>
                  <a:srgbClr val="262626"/>
                </a:solidFill>
              </a:rPr>
              <a:t>css</a:t>
            </a:r>
            <a:r>
              <a:rPr lang="en-US" dirty="0">
                <a:solidFill>
                  <a:srgbClr val="262626"/>
                </a:solidFill>
              </a:rPr>
              <a:t>/bootstrap.min.css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dirty="0">
                <a:solidFill>
                  <a:srgbClr val="262626"/>
                </a:solidFill>
              </a:rPr>
              <a:t>Add path in </a:t>
            </a:r>
            <a:r>
              <a:rPr lang="en-US" dirty="0" err="1">
                <a:solidFill>
                  <a:srgbClr val="262626"/>
                </a:solidFill>
              </a:rPr>
              <a:t>angular.json</a:t>
            </a:r>
            <a:r>
              <a:rPr lang="en-US" dirty="0">
                <a:solidFill>
                  <a:srgbClr val="262626"/>
                </a:solidFill>
              </a:rPr>
              <a:t> file in styles array (or)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dirty="0">
                <a:solidFill>
                  <a:srgbClr val="262626"/>
                </a:solidFill>
              </a:rPr>
              <a:t>Import bootstrap in Style.css file (@import ‘~bootstrap/</a:t>
            </a:r>
            <a:r>
              <a:rPr lang="en-US" dirty="0" err="1">
                <a:solidFill>
                  <a:srgbClr val="262626"/>
                </a:solidFill>
              </a:rPr>
              <a:t>dist</a:t>
            </a:r>
            <a:r>
              <a:rPr lang="en-US" dirty="0">
                <a:solidFill>
                  <a:srgbClr val="262626"/>
                </a:solidFill>
              </a:rPr>
              <a:t>/</a:t>
            </a:r>
            <a:r>
              <a:rPr lang="en-US" dirty="0" err="1">
                <a:solidFill>
                  <a:srgbClr val="262626"/>
                </a:solidFill>
              </a:rPr>
              <a:t>css</a:t>
            </a:r>
            <a:r>
              <a:rPr lang="en-US" dirty="0">
                <a:solidFill>
                  <a:srgbClr val="262626"/>
                </a:solidFill>
              </a:rPr>
              <a:t>/bootstrap.min.css’;)</a:t>
            </a:r>
            <a:endParaRPr lang="en-US" b="0" dirty="0">
              <a:solidFill>
                <a:srgbClr val="262626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2540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DAB4CACB-F040-42C8-BAB4-EF293B16E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C5C6B7-B038-40DE-9BBF-E219006E0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36" y="28937"/>
            <a:ext cx="12188825" cy="685621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BCD6488-6A94-4486-9EC5-91E9BCEA2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9106" y="511968"/>
            <a:ext cx="11220450" cy="58840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030CF8-B021-8C81-62C2-B6C759A96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780" y="2543970"/>
            <a:ext cx="4623162" cy="18261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D30B91-F398-5C2F-24A7-1EAEBB99D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409" y="2775128"/>
            <a:ext cx="4623162" cy="1363833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C82F602-8DEC-4503-A8EE-78C40239CF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17" name="Rounded Rectangle 21">
              <a:extLst>
                <a:ext uri="{FF2B5EF4-FFF2-40B4-BE49-F238E27FC236}">
                  <a16:creationId xmlns:a16="http://schemas.microsoft.com/office/drawing/2014/main" id="{265B23B4-5D6A-496F-97E0-5820A423E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4E85294-3619-433F-B8F6-901CAA9F7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19" name="Rounded Rectangle 27">
              <a:extLst>
                <a:ext uri="{FF2B5EF4-FFF2-40B4-BE49-F238E27FC236}">
                  <a16:creationId xmlns:a16="http://schemas.microsoft.com/office/drawing/2014/main" id="{3EC93FD1-54A1-4342-8790-272BCD99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srgbClr val="171717">
                  <a:alpha val="82745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ABD94D8-A1A4-4079-BDB1-30122D3F8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33483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DAB4CACB-F040-42C8-BAB4-EF293B16E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1">
            <a:extLst>
              <a:ext uri="{FF2B5EF4-FFF2-40B4-BE49-F238E27FC236}">
                <a16:creationId xmlns:a16="http://schemas.microsoft.com/office/drawing/2014/main" id="{D6C5C6B7-B038-40DE-9BBF-E219006E0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36" y="28937"/>
            <a:ext cx="12188825" cy="685621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BCD6488-6A94-4486-9EC5-91E9BCEA2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9106" y="511968"/>
            <a:ext cx="11220450" cy="58840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DA2BCE-E29D-EE2D-4D68-AD99C9B27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780" y="2890707"/>
            <a:ext cx="4623162" cy="11326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D5D58E-D1DD-2D82-4747-D106FE9D8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409" y="2960055"/>
            <a:ext cx="4623162" cy="99397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C82F602-8DEC-4503-A8EE-78C40239CF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17" name="Rounded Rectangle 21">
              <a:extLst>
                <a:ext uri="{FF2B5EF4-FFF2-40B4-BE49-F238E27FC236}">
                  <a16:creationId xmlns:a16="http://schemas.microsoft.com/office/drawing/2014/main" id="{265B23B4-5D6A-496F-97E0-5820A423E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4E85294-3619-433F-B8F6-901CAA9F7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19" name="Rounded Rectangle 27">
              <a:extLst>
                <a:ext uri="{FF2B5EF4-FFF2-40B4-BE49-F238E27FC236}">
                  <a16:creationId xmlns:a16="http://schemas.microsoft.com/office/drawing/2014/main" id="{3EC93FD1-54A1-4342-8790-272BCD99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srgbClr val="171717">
                  <a:alpha val="82745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ABD94D8-A1A4-4079-BDB1-30122D3F8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44820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6DC0CC-5721-0C57-8F93-0D8BF9307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542" y="2790792"/>
            <a:ext cx="3206915" cy="127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0010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6A0CBF-D800-D489-EC6D-9641BC650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396" y="2838419"/>
            <a:ext cx="3067208" cy="11811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0E842C-89DB-7D1F-ACBB-D9AAEF8D4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511" y="1438172"/>
            <a:ext cx="7340977" cy="398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668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5CC2D6-E3A0-B72A-006E-FCDB1B217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922" y="1854119"/>
            <a:ext cx="7906156" cy="314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628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1A469F-3A8F-7A08-61ED-3EFA7EC72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342" y="1828718"/>
            <a:ext cx="7093315" cy="320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9228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C2EDD5-C13A-9D00-C055-1D4AFEC4E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154" y="2428823"/>
            <a:ext cx="7607691" cy="200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750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F7ABE0-D422-ADEE-2A23-83D16BC5C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911" y="2959076"/>
            <a:ext cx="4426177" cy="9398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AB5013-37D9-123F-0E8F-BAF70767DAD9}"/>
              </a:ext>
            </a:extLst>
          </p:cNvPr>
          <p:cNvSpPr txBox="1"/>
          <p:nvPr/>
        </p:nvSpPr>
        <p:spPr>
          <a:xfrm>
            <a:off x="4340772" y="4687614"/>
            <a:ext cx="4635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{{}}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14243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A4CDA7-277F-5C8B-DAED-4F77203CB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967" y="860371"/>
            <a:ext cx="2673487" cy="654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28DB8A-8C84-2848-4A40-D6B9883E2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349" y="1678879"/>
            <a:ext cx="6839301" cy="1435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7CB513-6365-AF3F-860A-4A76883F7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5796" y="3114053"/>
            <a:ext cx="7734698" cy="11684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60BCA1-E263-84FF-F846-B3083F180D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6349" y="3990398"/>
            <a:ext cx="6540836" cy="21972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635B47-7E5A-221A-CD11-41D56E4E41AA}"/>
              </a:ext>
            </a:extLst>
          </p:cNvPr>
          <p:cNvSpPr txBox="1"/>
          <p:nvPr/>
        </p:nvSpPr>
        <p:spPr>
          <a:xfrm>
            <a:off x="7924800" y="998483"/>
            <a:ext cx="2673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[Html attribute]=“typescript”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04188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D791D6-BB94-79E9-1E14-533A92809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966" y="753211"/>
            <a:ext cx="3264068" cy="11684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341FDD-A8CA-40BD-C25A-8E6AD2A30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292" y="2632428"/>
            <a:ext cx="7525137" cy="329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466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C5C9AE-793F-B0F9-E7D8-C4FA455FD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631" y="812666"/>
            <a:ext cx="3638737" cy="14478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203D65-98CA-F335-6664-8A39D63BA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176" y="3651262"/>
            <a:ext cx="7683895" cy="18923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47AC69-F9A5-3A93-A8CD-7522D222D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756" y="2701903"/>
            <a:ext cx="6534486" cy="84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745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4DD39A-EAB9-DDF0-B2BD-F32F38E7E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934" y="976237"/>
            <a:ext cx="2540131" cy="8064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A62AE2-33A6-4B59-083C-03876D9A0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091" y="2606632"/>
            <a:ext cx="6159817" cy="164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919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D300D0-3F14-829B-46BA-321B90356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808" y="1549303"/>
            <a:ext cx="6496384" cy="375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86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322D13-E957-B6D5-6355-B61B3FDA7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531" y="1635033"/>
            <a:ext cx="6578938" cy="358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440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3F98EA-93A5-0B18-F7A0-6C5BE76F1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463" y="677827"/>
            <a:ext cx="6940907" cy="35053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266CEC-5E4E-B495-0E03-A89B23E0A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911" y="3559441"/>
            <a:ext cx="4426177" cy="238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875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5B8E35-0DD2-2A1F-93EE-F67BC548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924" y="704599"/>
            <a:ext cx="2514729" cy="12446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FD3AE8-6B0B-45A2-B702-686668A6D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099" y="2840461"/>
            <a:ext cx="6921856" cy="271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52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0F13B5-22C7-D6D2-F67D-8CBBCDE99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139" y="2686012"/>
            <a:ext cx="7245722" cy="148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467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0D7CAE-05EF-43B4-4747-0BA40A972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048" y="2873346"/>
            <a:ext cx="3949903" cy="111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020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0F58E7-DA0E-F50A-1DDB-906B6CECA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562" y="2866996"/>
            <a:ext cx="2444876" cy="112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887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4434DCA8-BC57-40AE-94D7-754460957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9">
            <a:extLst>
              <a:ext uri="{FF2B5EF4-FFF2-40B4-BE49-F238E27FC236}">
                <a16:creationId xmlns:a16="http://schemas.microsoft.com/office/drawing/2014/main" id="{E93A23A1-FB7B-4C57-8240-0B6015C1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36" y="28937"/>
            <a:ext cx="12188825" cy="6856214"/>
          </a:xfrm>
          <a:prstGeom prst="rect">
            <a:avLst/>
          </a:prstGeom>
        </p:spPr>
      </p:pic>
      <p:sp>
        <p:nvSpPr>
          <p:cNvPr id="20" name="Rectangle 11">
            <a:extLst>
              <a:ext uri="{FF2B5EF4-FFF2-40B4-BE49-F238E27FC236}">
                <a16:creationId xmlns:a16="http://schemas.microsoft.com/office/drawing/2014/main" id="{D43CA6E1-DE85-4998-B1CA-2B617EDF6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744" y="671208"/>
            <a:ext cx="10937716" cy="5551283"/>
          </a:xfrm>
          <a:prstGeom prst="rect">
            <a:avLst/>
          </a:prstGeom>
          <a:noFill/>
          <a:ln w="22225" cap="flat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162A3C-D7A8-4B2A-94B1-73192CBC5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184" y="3174136"/>
            <a:ext cx="777240" cy="6064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4ADD00-1710-6333-CFBA-F0268F199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780" y="1550231"/>
            <a:ext cx="9905528" cy="38136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8F1012-6DEE-4829-9F32-620A71109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1437976" y="3174136"/>
            <a:ext cx="777240" cy="60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980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6D2C72-F6AD-5CD4-C891-C618C25C4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546" y="2920974"/>
            <a:ext cx="2082907" cy="101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147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51933C-2328-D6C8-3BE6-637E02E95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260" y="2149409"/>
            <a:ext cx="6407479" cy="255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3179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4E559D-9C87-4167-EEBA-0CA8C9B14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123" y="2987652"/>
            <a:ext cx="2025754" cy="88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650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7">
            <a:extLst>
              <a:ext uri="{FF2B5EF4-FFF2-40B4-BE49-F238E27FC236}">
                <a16:creationId xmlns:a16="http://schemas.microsoft.com/office/drawing/2014/main" id="{DEB4B82D-A989-40D8-A457-F1D9C0345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9">
            <a:extLst>
              <a:ext uri="{FF2B5EF4-FFF2-40B4-BE49-F238E27FC236}">
                <a16:creationId xmlns:a16="http://schemas.microsoft.com/office/drawing/2014/main" id="{14E99EC7-4ECA-46FD-A4EE-C28A8AC67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36" y="28937"/>
            <a:ext cx="12188825" cy="68562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45DCD8-DEA7-AB1D-4386-7BA648133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780" y="1562612"/>
            <a:ext cx="9905528" cy="3788864"/>
          </a:xfrm>
          <a:prstGeom prst="rect">
            <a:avLst/>
          </a:prstGeom>
        </p:spPr>
      </p:pic>
      <p:grpSp>
        <p:nvGrpSpPr>
          <p:cNvPr id="22" name="Group 11">
            <a:extLst>
              <a:ext uri="{FF2B5EF4-FFF2-40B4-BE49-F238E27FC236}">
                <a16:creationId xmlns:a16="http://schemas.microsoft.com/office/drawing/2014/main" id="{67034349-EB95-4DEC-941A-A5BEB23CC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13" name="Rounded Rectangle 21">
              <a:extLst>
                <a:ext uri="{FF2B5EF4-FFF2-40B4-BE49-F238E27FC236}">
                  <a16:creationId xmlns:a16="http://schemas.microsoft.com/office/drawing/2014/main" id="{4ED14EF1-39B3-426A-842A-CEA137A65D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0BA46E3-54EA-491A-BDC2-C9A945118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15" name="Rounded Rectangle 27">
              <a:extLst>
                <a:ext uri="{FF2B5EF4-FFF2-40B4-BE49-F238E27FC236}">
                  <a16:creationId xmlns:a16="http://schemas.microsoft.com/office/drawing/2014/main" id="{BC6C1592-02CC-4EA4-9A0E-7BE7C1ED8B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srgbClr val="171717">
                  <a:alpha val="82745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67E44A5-FAF8-4D81-90C9-CFD68F1A1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22153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54C8DD-9F93-C3CA-3B7C-9E77CA2A9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765" y="2720938"/>
            <a:ext cx="4286470" cy="141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536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855D0A-0219-FC03-4F12-FFB6DEBB5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225" y="1117118"/>
            <a:ext cx="5835950" cy="17018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C79A10-64DC-7163-A848-4684083B9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641" y="2838783"/>
            <a:ext cx="3314870" cy="290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00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8FC509-77AF-5365-81FF-91F45EC03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761" y="1977950"/>
            <a:ext cx="5410478" cy="290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93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C82669-7A98-11F1-B3B0-5B7366F0B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773" y="2320868"/>
            <a:ext cx="6896454" cy="221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00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30BA16-5828-7F01-DF6B-1210157D0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519" y="1939848"/>
            <a:ext cx="5092962" cy="297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681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09EA27C-DE62-4CEC-A6D3-4FA9EF40A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D3F796-7648-DB6C-D446-1CE37B727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4" y="2714572"/>
            <a:ext cx="4969932" cy="1428856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A331C0-138A-60DD-9E87-2952A5144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733" y="2726997"/>
            <a:ext cx="4969932" cy="1404005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457289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573D5F-1CB3-D6EC-F3A3-4B0A1DB2D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852016"/>
            <a:ext cx="3517119" cy="314782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DE5614D-D26E-8EEA-A418-850B5C816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2683085"/>
            <a:ext cx="3537345" cy="148568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FE65101-0301-63E4-92FF-AA5FDDC47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36" y="1887188"/>
            <a:ext cx="3517120" cy="307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67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09EA27C-DE62-4CEC-A6D3-4FA9EF40A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6758C3-1CBE-CD91-ECC0-EADE162AA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4" y="2292128"/>
            <a:ext cx="4969932" cy="2273744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326015-EB02-10A2-8C28-FE66C51A8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733" y="2807758"/>
            <a:ext cx="4969932" cy="1242483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40054122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809EA27C-DE62-4CEC-A6D3-4FA9EF40A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68828C-480C-364E-8C86-6F9031ECA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4" y="2540624"/>
            <a:ext cx="4969932" cy="1776751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813D8D-3738-941B-4EE4-155979D1E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733" y="3012768"/>
            <a:ext cx="4969932" cy="832463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5340383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EB4B82D-A989-40D8-A457-F1D9C0345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E99EC7-4ECA-46FD-A4EE-C28A8AC67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36" y="28937"/>
            <a:ext cx="12188825" cy="685621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7034349-EB95-4DEC-941A-A5BEB23CC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15" name="Rounded Rectangle 21">
              <a:extLst>
                <a:ext uri="{FF2B5EF4-FFF2-40B4-BE49-F238E27FC236}">
                  <a16:creationId xmlns:a16="http://schemas.microsoft.com/office/drawing/2014/main" id="{4ED14EF1-39B3-426A-842A-CEA137A65D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0BA46E3-54EA-491A-BDC2-C9A945118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17" name="Rounded Rectangle 27">
              <a:extLst>
                <a:ext uri="{FF2B5EF4-FFF2-40B4-BE49-F238E27FC236}">
                  <a16:creationId xmlns:a16="http://schemas.microsoft.com/office/drawing/2014/main" id="{BC6C1592-02CC-4EA4-9A0E-7BE7C1ED8B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srgbClr val="171717">
                  <a:alpha val="82745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67E44A5-FAF8-4D81-90C9-CFD68F1A1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33A1D09-210B-383A-805E-5C74111F0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582" y="3761105"/>
            <a:ext cx="6407605" cy="11675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858982-A413-816E-1602-A767880B0B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1946" y="1677562"/>
            <a:ext cx="9905528" cy="94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341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09EA27C-DE62-4CEC-A6D3-4FA9EF40A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2595A4-C1AE-17E6-DDC1-4AFC7E445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4" y="2537706"/>
            <a:ext cx="4969932" cy="1782587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88A467-0316-EC5B-6943-E369E8093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733" y="2969282"/>
            <a:ext cx="4969932" cy="919436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7085291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4762A-C96F-AA62-5E41-0A17ABA12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216" y="1819192"/>
            <a:ext cx="6191568" cy="321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79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09EA27C-DE62-4CEC-A6D3-4FA9EF40A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2D6619-9EDE-0B15-239E-8CD765D06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4" y="2664873"/>
            <a:ext cx="4969932" cy="1528253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053A26-05C9-696B-5305-63743F45D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733" y="3006556"/>
            <a:ext cx="4969932" cy="844887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3417453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09EA27C-DE62-4CEC-A6D3-4FA9EF40A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C2EEB3-C24E-074D-2B75-BB7A8BB60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4" y="1546638"/>
            <a:ext cx="4969932" cy="3764723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86B855-B3B3-3109-414B-087C32A14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733" y="2111968"/>
            <a:ext cx="4969932" cy="2634063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503945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481363-3BC1-6F32-EA25-0667F6F9D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180" y="2349444"/>
            <a:ext cx="6591639" cy="215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849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9">
            <a:extLst>
              <a:ext uri="{FF2B5EF4-FFF2-40B4-BE49-F238E27FC236}">
                <a16:creationId xmlns:a16="http://schemas.microsoft.com/office/drawing/2014/main" id="{19551823-D060-496F-8D15-1072997F6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D01BDC95-9380-4966-9241-C0F3F62B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9106" y="511968"/>
            <a:ext cx="11220450" cy="58840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FD555BD6-C89B-4F2E-8FC8-21AF24E95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744" y="671208"/>
            <a:ext cx="10937716" cy="5551283"/>
          </a:xfrm>
          <a:prstGeom prst="rect">
            <a:avLst/>
          </a:prstGeom>
          <a:noFill/>
          <a:ln w="22225" cap="flat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DB84EDE-EE4C-4E69-8BB0-C8E0CFEEC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17" name="Rounded Rectangle 21">
              <a:extLst>
                <a:ext uri="{FF2B5EF4-FFF2-40B4-BE49-F238E27FC236}">
                  <a16:creationId xmlns:a16="http://schemas.microsoft.com/office/drawing/2014/main" id="{F3C107A9-C3E1-4099-ABCB-755EEF6486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34B7F6D-B60A-4983-B3BC-7997CB70B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19" name="Rounded Rectangle 27">
              <a:extLst>
                <a:ext uri="{FF2B5EF4-FFF2-40B4-BE49-F238E27FC236}">
                  <a16:creationId xmlns:a16="http://schemas.microsoft.com/office/drawing/2014/main" id="{C7BF12CA-CD41-454F-A36E-952A223323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srgbClr val="171717">
                  <a:alpha val="82745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8351E39-8B6F-49F6-B117-927C58EEB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E47CFE7-1C8C-AD83-C844-962AB8B44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80" y="2934990"/>
            <a:ext cx="4640486" cy="10441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EFD9F3-24E2-9678-E7DD-58D98D3CF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181" y="3109008"/>
            <a:ext cx="4640486" cy="69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334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DC535F-AC0A-417D-96AB-6706BECAC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000"/>
          </a:xfrm>
          <a:prstGeom prst="rect">
            <a:avLst/>
          </a:prstGeom>
          <a:solidFill>
            <a:srgbClr val="5F3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7AAAF8E-31DB-4148-8FCA-4D8233D69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953" y="484068"/>
            <a:ext cx="6898027" cy="588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C29E7-1E28-16BB-5E8D-962E1F677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37" y="2154658"/>
            <a:ext cx="6253058" cy="254812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A274328-4774-4DF9-BA53-45256512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84069"/>
            <a:ext cx="4145975" cy="349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31BE53-2C2E-1863-62EF-2315FAA01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059" y="1756783"/>
            <a:ext cx="3502643" cy="95447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1C7B46D-2FEF-4FAA-915B-8B21A66BB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144834"/>
            <a:ext cx="4145975" cy="22115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15963A-DEDB-2F8C-8352-996C4FE83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059" y="4957246"/>
            <a:ext cx="3502643" cy="58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3214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892471-F9C0-8516-DE6F-1FC8AA14E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482" y="2920974"/>
            <a:ext cx="2629035" cy="101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35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434DCA8-BC57-40AE-94D7-754460957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3A23A1-FB7B-4C57-8240-0B6015C1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36" y="28937"/>
            <a:ext cx="12188825" cy="685621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43CA6E1-DE85-4998-B1CA-2B617EDF6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744" y="671208"/>
            <a:ext cx="10937716" cy="5551283"/>
          </a:xfrm>
          <a:prstGeom prst="rect">
            <a:avLst/>
          </a:prstGeom>
          <a:noFill/>
          <a:ln w="22225" cap="flat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D162A3C-D7A8-4B2A-94B1-73192CBC5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184" y="3174136"/>
            <a:ext cx="777240" cy="6064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8F1012-6DEE-4829-9F32-620A71109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1437976" y="3174136"/>
            <a:ext cx="777240" cy="6064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281716-B625-CF10-A1A5-72CA62FAF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7412" y="1154014"/>
            <a:ext cx="4544838" cy="17376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798E30-5EDA-EC27-C967-FBA501462E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3076" y="3762963"/>
            <a:ext cx="9905528" cy="135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123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09EA27C-DE62-4CEC-A6D3-4FA9EF40A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CB2982-4E2D-5628-3E14-6D23FFA58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4" y="1813772"/>
            <a:ext cx="4969932" cy="3230455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D40429-8617-7C22-A872-5C74BF48B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733" y="2354253"/>
            <a:ext cx="4969932" cy="2149494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2889523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EB4B82D-A989-40D8-A457-F1D9C0345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E99EC7-4ECA-46FD-A4EE-C28A8AC67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36" y="28937"/>
            <a:ext cx="12188825" cy="685621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7034349-EB95-4DEC-941A-A5BEB23CC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15" name="Rounded Rectangle 21">
              <a:extLst>
                <a:ext uri="{FF2B5EF4-FFF2-40B4-BE49-F238E27FC236}">
                  <a16:creationId xmlns:a16="http://schemas.microsoft.com/office/drawing/2014/main" id="{4ED14EF1-39B3-426A-842A-CEA137A65D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0BA46E3-54EA-491A-BDC2-C9A945118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17" name="Rounded Rectangle 27">
              <a:extLst>
                <a:ext uri="{FF2B5EF4-FFF2-40B4-BE49-F238E27FC236}">
                  <a16:creationId xmlns:a16="http://schemas.microsoft.com/office/drawing/2014/main" id="{BC6C1592-02CC-4EA4-9A0E-7BE7C1ED8B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srgbClr val="171717">
                  <a:alpha val="82745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67E44A5-FAF8-4D81-90C9-CFD68F1A1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F2D4D36-C868-96D2-B74F-EAA086382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7892" y="1316666"/>
            <a:ext cx="6617300" cy="1960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5D3C9F-DBAA-8A9E-C063-7E6A81EFBD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5461" y="4155481"/>
            <a:ext cx="5734345" cy="81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302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BD5F82-8B0B-099B-EE31-B81A8E61F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621" y="1777915"/>
            <a:ext cx="5016758" cy="33021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0ACDD6-DAA8-4A4D-DD7C-9479E84AF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621" y="1777915"/>
            <a:ext cx="5016758" cy="33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659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DAB4CACB-F040-42C8-BAB4-EF293B16E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4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D6C5C6B7-B038-40DE-9BBF-E219006E0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36" y="28937"/>
            <a:ext cx="12188825" cy="6856214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CBCD6488-6A94-4486-9EC5-91E9BCEA2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9106" y="511968"/>
            <a:ext cx="11220450" cy="58840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1F197D-BD5B-23DD-72AB-DFCF8379D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780" y="2434170"/>
            <a:ext cx="4623162" cy="26213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44CF28-D4E0-FAEA-2BB0-4C367739A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409" y="3023624"/>
            <a:ext cx="4623162" cy="866841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AC82F602-8DEC-4503-A8EE-78C40239CF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76" name="Rounded Rectangle 21">
              <a:extLst>
                <a:ext uri="{FF2B5EF4-FFF2-40B4-BE49-F238E27FC236}">
                  <a16:creationId xmlns:a16="http://schemas.microsoft.com/office/drawing/2014/main" id="{265B23B4-5D6A-496F-97E0-5820A423E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4E85294-3619-433F-B8F6-901CAA9F7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78" name="Rounded Rectangle 27">
              <a:extLst>
                <a:ext uri="{FF2B5EF4-FFF2-40B4-BE49-F238E27FC236}">
                  <a16:creationId xmlns:a16="http://schemas.microsoft.com/office/drawing/2014/main" id="{3EC93FD1-54A1-4342-8790-272BCD99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srgbClr val="171717">
                  <a:alpha val="82745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AABD94D8-A1A4-4079-BDB1-30122D3F8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16338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09EA27C-DE62-4CEC-A6D3-4FA9EF40A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09BC86-A5F6-E8A0-C2FB-F38EFB61B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4" y="1805161"/>
            <a:ext cx="4969932" cy="3247678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E109FB-7980-BBD6-C735-9C9DF0BC5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733" y="2211367"/>
            <a:ext cx="4969932" cy="2435266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42876536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09EA27C-DE62-4CEC-A6D3-4FA9EF40A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F57888-DAB9-8D9E-3388-AAFB26BDA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4" y="2000145"/>
            <a:ext cx="4969932" cy="2857710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2D9515-6832-5888-AC17-F38111A32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733" y="2006357"/>
            <a:ext cx="4969932" cy="2845286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415552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375589-1B5F-A324-9AFD-54CD2A4F0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922" y="1238137"/>
            <a:ext cx="7906156" cy="43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331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09EA27C-DE62-4CEC-A6D3-4FA9EF40A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4D9F6F-33AC-A1FE-2308-2F8F55620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4" y="2348039"/>
            <a:ext cx="4969932" cy="2938663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A452BB-E428-AD3E-7908-6E92B732C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733" y="2527283"/>
            <a:ext cx="4969932" cy="1803434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9772502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ED32EB-BFA3-90B2-2861-3E3060CC8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365" y="1749338"/>
            <a:ext cx="7201270" cy="335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721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09EA27C-DE62-4CEC-A6D3-4FA9EF40A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10C260-9B30-490F-264E-E44A3D718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4" y="2519629"/>
            <a:ext cx="4969932" cy="1818742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ACDE8D-FE84-D111-58E0-BD7186D36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733" y="2621387"/>
            <a:ext cx="4969932" cy="1615226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5070184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809EA27C-DE62-4CEC-A6D3-4FA9EF40A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55CDDA-02E7-17CA-4EA5-7498946D3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4" y="2180304"/>
            <a:ext cx="4969932" cy="2497391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6AEA9B-1EE6-F4DB-5A5E-2B88A521D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733" y="2428801"/>
            <a:ext cx="4969932" cy="2000398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5488142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9551823-D060-496F-8D15-1072997F6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1BDC95-9380-4966-9241-C0F3F62B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9106" y="511968"/>
            <a:ext cx="11220450" cy="58840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555BD6-C89B-4F2E-8FC8-21AF24E95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744" y="671208"/>
            <a:ext cx="10937716" cy="5551283"/>
          </a:xfrm>
          <a:prstGeom prst="rect">
            <a:avLst/>
          </a:prstGeom>
          <a:noFill/>
          <a:ln w="22225" cap="flat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DB84EDE-EE4C-4E69-8BB0-C8E0CFEEC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17" name="Rounded Rectangle 21">
              <a:extLst>
                <a:ext uri="{FF2B5EF4-FFF2-40B4-BE49-F238E27FC236}">
                  <a16:creationId xmlns:a16="http://schemas.microsoft.com/office/drawing/2014/main" id="{F3C107A9-C3E1-4099-ABCB-755EEF6486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34B7F6D-B60A-4983-B3BC-7997CB70B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19" name="Rounded Rectangle 27">
              <a:extLst>
                <a:ext uri="{FF2B5EF4-FFF2-40B4-BE49-F238E27FC236}">
                  <a16:creationId xmlns:a16="http://schemas.microsoft.com/office/drawing/2014/main" id="{C7BF12CA-CD41-454F-A36E-952A223323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srgbClr val="171717">
                  <a:alpha val="82745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8351E39-8B6F-49F6-B117-927C58EEB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B27D5D9-DE4D-F84E-75D0-D202BB8BC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80" y="2273720"/>
            <a:ext cx="4640486" cy="23666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DE08A1-4D02-04FD-6C8E-AED4FEF35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181" y="2905987"/>
            <a:ext cx="4640486" cy="110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0415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A95D38-39CC-EA76-536D-31E80CF07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919" y="2101782"/>
            <a:ext cx="7036162" cy="26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550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09EA27C-DE62-4CEC-A6D3-4FA9EF40A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62211-A0A2-3B71-C0F8-231132F3F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4" y="2024994"/>
            <a:ext cx="4969932" cy="2808011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A6CFC8-A7FD-8BD8-023D-746614941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733" y="2770484"/>
            <a:ext cx="4969932" cy="1317032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4684092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09EA27C-DE62-4CEC-A6D3-4FA9EF40A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BA3AF3-EAA8-05EC-7198-9FCDA5CAF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657" y="2499204"/>
            <a:ext cx="4969932" cy="1441280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BC179B-E44C-DCC5-429F-B3D4E8F0D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47" y="1583752"/>
            <a:ext cx="7074264" cy="352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237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09EA27C-DE62-4CEC-A6D3-4FA9EF40A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27536-1675-8F7A-E534-ED49F38B6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4" y="2236216"/>
            <a:ext cx="4969932" cy="2385567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6D6DE6-685A-B753-1B5C-6F55EC803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733" y="2627599"/>
            <a:ext cx="4969932" cy="1602802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8330193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09EA27C-DE62-4CEC-A6D3-4FA9EF40A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0B4221-30FD-4393-34CB-3E3304D85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4" y="2180304"/>
            <a:ext cx="4969932" cy="2497391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25AA87-E372-3F8F-9433-1D4E4B9C1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733" y="2508231"/>
            <a:ext cx="4969932" cy="1841537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821031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07890E-49C4-AF3F-AF95-06489419D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680" y="1200035"/>
            <a:ext cx="7588640" cy="445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2756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B4CACB-F040-42C8-BAB4-EF293B16E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C5C6B7-B038-40DE-9BBF-E219006E0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36" y="28937"/>
            <a:ext cx="12188825" cy="685621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BCD6488-6A94-4486-9EC5-91E9BCEA2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9106" y="511968"/>
            <a:ext cx="11220450" cy="58840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C4AEF5-2355-9D67-965A-C725B689A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780" y="2364822"/>
            <a:ext cx="4623162" cy="21844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1C0C37-045D-F466-80DE-BAD84E5B7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409" y="2896486"/>
            <a:ext cx="4623162" cy="112111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C82F602-8DEC-4503-A8EE-78C40239CF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17" name="Rounded Rectangle 21">
              <a:extLst>
                <a:ext uri="{FF2B5EF4-FFF2-40B4-BE49-F238E27FC236}">
                  <a16:creationId xmlns:a16="http://schemas.microsoft.com/office/drawing/2014/main" id="{265B23B4-5D6A-496F-97E0-5820A423E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4E85294-3619-433F-B8F6-901CAA9F7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19" name="Rounded Rectangle 27">
              <a:extLst>
                <a:ext uri="{FF2B5EF4-FFF2-40B4-BE49-F238E27FC236}">
                  <a16:creationId xmlns:a16="http://schemas.microsoft.com/office/drawing/2014/main" id="{3EC93FD1-54A1-4342-8790-272BCD99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srgbClr val="171717">
                  <a:alpha val="82745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ABD94D8-A1A4-4079-BDB1-30122D3F8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43068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09EA27C-DE62-4CEC-A6D3-4FA9EF40A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4E41BD-34E6-10BB-D27E-FA2D10BB0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4" y="2283155"/>
            <a:ext cx="4969932" cy="2291690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9072BC-DD41-68BF-715C-DD2208545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733" y="2354253"/>
            <a:ext cx="4969932" cy="2149494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45046B-0080-8F12-E4E1-EEBD5DFBC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7579" y="682408"/>
            <a:ext cx="6674193" cy="122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577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EB4B82D-A989-40D8-A457-F1D9C0345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E99EC7-4ECA-46FD-A4EE-C28A8AC67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36" y="28937"/>
            <a:ext cx="12188825" cy="685621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7034349-EB95-4DEC-941A-A5BEB23CC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15" name="Rounded Rectangle 21">
              <a:extLst>
                <a:ext uri="{FF2B5EF4-FFF2-40B4-BE49-F238E27FC236}">
                  <a16:creationId xmlns:a16="http://schemas.microsoft.com/office/drawing/2014/main" id="{4ED14EF1-39B3-426A-842A-CEA137A65D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0BA46E3-54EA-491A-BDC2-C9A945118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17" name="Rounded Rectangle 27">
              <a:extLst>
                <a:ext uri="{FF2B5EF4-FFF2-40B4-BE49-F238E27FC236}">
                  <a16:creationId xmlns:a16="http://schemas.microsoft.com/office/drawing/2014/main" id="{BC6C1592-02CC-4EA4-9A0E-7BE7C1ED8B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srgbClr val="171717">
                  <a:alpha val="82745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67E44A5-FAF8-4D81-90C9-CFD68F1A1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9DDCEEE-976A-F352-9AE4-95BBD4E07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0734" y="1088583"/>
            <a:ext cx="4768970" cy="13155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7940B7-6916-407C-C0C8-2E53FA5077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516" y="3051202"/>
            <a:ext cx="9905528" cy="140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4402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809EA27C-DE62-4CEC-A6D3-4FA9EF40A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803FBF-1892-0150-AE4A-CDE34C0D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4" y="2397295"/>
            <a:ext cx="4969932" cy="2063409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419951-5B48-78F9-6EA2-A1EEE3DD8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733" y="2987919"/>
            <a:ext cx="4969932" cy="882162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4436004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EFD61E-5770-A958-6309-C82417B8E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937" y="2781266"/>
            <a:ext cx="3410125" cy="129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55006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303CF4-520E-7574-FFED-63B9DB1FE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813" y="2930499"/>
            <a:ext cx="3378374" cy="99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3701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4DDFCB-8D53-45CF-E212-7AAE9FF06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691" y="2825719"/>
            <a:ext cx="4216617" cy="120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804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9EA1CF-8B5E-7A15-DDC9-243E4F736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223" y="2933674"/>
            <a:ext cx="3943553" cy="99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11136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09EA27C-DE62-4CEC-A6D3-4FA9EF40A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3CF179-535E-7D8B-0CB4-F01C106AF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4" y="2323190"/>
            <a:ext cx="4969932" cy="2211619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9ECAA3-AC3B-78BB-EC62-937B971E6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733" y="2776697"/>
            <a:ext cx="4969932" cy="1304606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40371322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CE0E071-1FFE-4CBC-B30E-1D152F07D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E844BA-5374-418B-9ECC-16C569781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85" y="471792"/>
            <a:ext cx="11264630" cy="5914417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CCD166-9982-F246-7BE5-E05DEBFC4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385" y="1263136"/>
            <a:ext cx="4747101" cy="433172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BAB2FD4-0F7E-4353-8B89-54760C0F4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744" y="635508"/>
            <a:ext cx="10954512" cy="5586984"/>
          </a:xfrm>
          <a:prstGeom prst="rect">
            <a:avLst/>
          </a:prstGeom>
          <a:noFill/>
          <a:ln w="22225" cap="flat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0CCF00-2855-06BF-5687-024AB5EF3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514" y="2705068"/>
            <a:ext cx="4747101" cy="144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367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2337</TotalTime>
  <Words>78</Words>
  <Application>Microsoft Office PowerPoint</Application>
  <PresentationFormat>Widescreen</PresentationFormat>
  <Paragraphs>7</Paragraphs>
  <Slides>254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254</vt:i4>
      </vt:variant>
    </vt:vector>
  </HeadingPairs>
  <TitlesOfParts>
    <vt:vector size="257" baseType="lpstr">
      <vt:lpstr>Arial</vt:lpstr>
      <vt:lpstr>Garamond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Capgemini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Vanipenta, Venkata Ravamma</dc:creator>
  <cp:lastModifiedBy>Vanipenta, Venkata Ravamma</cp:lastModifiedBy>
  <cp:revision>15</cp:revision>
  <dcterms:created xsi:type="dcterms:W3CDTF">2023-09-13T10:18:59Z</dcterms:created>
  <dcterms:modified xsi:type="dcterms:W3CDTF">2024-03-04T16:50:09Z</dcterms:modified>
</cp:coreProperties>
</file>